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Playfair Display Medium"/>
      <p:regular r:id="rId16"/>
      <p:bold r:id="rId17"/>
      <p:italic r:id="rId18"/>
      <p:boldItalic r:id="rId19"/>
    </p:embeddedFont>
    <p:embeddedFont>
      <p:font typeface="Playfair Display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Montserrat Medium"/>
      <p:regular r:id="rId28"/>
      <p:bold r:id="rId29"/>
      <p:italic r:id="rId30"/>
      <p:boldItalic r:id="rId31"/>
    </p:embeddedFont>
    <p:embeddedFont>
      <p:font typeface="Quicksand"/>
      <p:regular r:id="rId32"/>
      <p:bold r:id="rId33"/>
    </p:embeddedFont>
    <p:embeddedFont>
      <p:font typeface="Playfair Display SemiBold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Medium-boldItalic.fntdata"/><Relationship Id="rId30" Type="http://schemas.openxmlformats.org/officeDocument/2006/relationships/font" Target="fonts/MontserratMedium-italic.fntdata"/><Relationship Id="rId33" Type="http://schemas.openxmlformats.org/officeDocument/2006/relationships/font" Target="fonts/Quicksand-bold.fntdata"/><Relationship Id="rId32" Type="http://schemas.openxmlformats.org/officeDocument/2006/relationships/font" Target="fonts/Quicksand-regular.fntdata"/><Relationship Id="rId35" Type="http://schemas.openxmlformats.org/officeDocument/2006/relationships/font" Target="fonts/PlayfairDisplaySemiBold-bold.fntdata"/><Relationship Id="rId34" Type="http://schemas.openxmlformats.org/officeDocument/2006/relationships/font" Target="fonts/PlayfairDisplaySemiBold-regular.fntdata"/><Relationship Id="rId37" Type="http://schemas.openxmlformats.org/officeDocument/2006/relationships/font" Target="fonts/PlayfairDisplaySemiBold-boldItalic.fntdata"/><Relationship Id="rId36" Type="http://schemas.openxmlformats.org/officeDocument/2006/relationships/font" Target="fonts/PlayfairDisplaySemiBold-italic.fntdata"/><Relationship Id="rId20" Type="http://schemas.openxmlformats.org/officeDocument/2006/relationships/font" Target="fonts/PlayfairDisplay-regular.fntdata"/><Relationship Id="rId22" Type="http://schemas.openxmlformats.org/officeDocument/2006/relationships/font" Target="fonts/PlayfairDisplay-italic.fntdata"/><Relationship Id="rId21" Type="http://schemas.openxmlformats.org/officeDocument/2006/relationships/font" Target="fonts/PlayfairDisplay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PlayfairDisplay-boldItalic.fntdata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MontserratMedium-regular.fntdata"/><Relationship Id="rId27" Type="http://schemas.openxmlformats.org/officeDocument/2006/relationships/font" Target="fonts/Montserrat-boldItalic.fntdata"/><Relationship Id="rId29" Type="http://schemas.openxmlformats.org/officeDocument/2006/relationships/font" Target="fonts/MontserratMedium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layfairDisplayMedium-bold.fntdata"/><Relationship Id="rId16" Type="http://schemas.openxmlformats.org/officeDocument/2006/relationships/font" Target="fonts/PlayfairDisplayMedium-regular.fntdata"/><Relationship Id="rId19" Type="http://schemas.openxmlformats.org/officeDocument/2006/relationships/font" Target="fonts/PlayfairDisplayMedium-boldItalic.fntdata"/><Relationship Id="rId18" Type="http://schemas.openxmlformats.org/officeDocument/2006/relationships/font" Target="fonts/PlayfairDisplayMedium-italic.fntdata"/></Relationships>
</file>

<file path=ppt/media/image1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ac187c80f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ac187c80f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5402930dac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5402930dac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163723294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163723294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16df5c0f9c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116df5c0f9c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9f3cfcb535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9f3cfcb535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16df5c0f9c_0_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16df5c0f9c_0_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16df5c0f9c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16df5c0f9c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16df5c0f9c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116df5c0f9c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5402930dac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5402930dac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5402930dac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5402930dac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0" y="1124700"/>
            <a:ext cx="9144000" cy="28941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171500" y="1516975"/>
            <a:ext cx="6801000" cy="144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Playfair Display"/>
              <a:buNone/>
              <a:defRPr b="1" sz="4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1390650" y="2957225"/>
            <a:ext cx="6362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 Medium"/>
              <a:buNone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2"/>
          <p:cNvSpPr/>
          <p:nvPr/>
        </p:nvSpPr>
        <p:spPr>
          <a:xfrm rot="5400000">
            <a:off x="-667200" y="3755238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7092600" y="9478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0"/>
              <a:buNone/>
              <a:defRPr sz="107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/>
          <p:nvPr>
            <p:ph idx="1" type="body"/>
          </p:nvPr>
        </p:nvSpPr>
        <p:spPr>
          <a:xfrm>
            <a:off x="311700" y="3069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algn="ctr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49250" lvl="1" marL="914400" algn="ctr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 algn="ctr">
              <a:spcBef>
                <a:spcPts val="1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 algn="ctr">
              <a:spcBef>
                <a:spcPts val="1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 algn="ctr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 algn="ctr">
              <a:spcBef>
                <a:spcPts val="1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 algn="ctr">
              <a:spcBef>
                <a:spcPts val="1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 algn="ctr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 algn="ctr">
              <a:spcBef>
                <a:spcPts val="1600"/>
              </a:spcBef>
              <a:spcAft>
                <a:spcPts val="1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1"/>
          <p:cNvSpPr/>
          <p:nvPr/>
        </p:nvSpPr>
        <p:spPr>
          <a:xfrm rot="5400000">
            <a:off x="8330700" y="4309775"/>
            <a:ext cx="10077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1"/>
          <p:cNvSpPr/>
          <p:nvPr/>
        </p:nvSpPr>
        <p:spPr>
          <a:xfrm rot="10800000">
            <a:off x="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type="title"/>
          </p:nvPr>
        </p:nvSpPr>
        <p:spPr>
          <a:xfrm>
            <a:off x="4514850" y="2381250"/>
            <a:ext cx="38820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36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1" type="subTitle"/>
          </p:nvPr>
        </p:nvSpPr>
        <p:spPr>
          <a:xfrm>
            <a:off x="4731900" y="2948250"/>
            <a:ext cx="3447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Montserrat Medium"/>
              <a:buNone/>
              <a:defRPr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1900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73" name="Google Shape;73;p13"/>
          <p:cNvSpPr/>
          <p:nvPr/>
        </p:nvSpPr>
        <p:spPr>
          <a:xfrm rot="5400000">
            <a:off x="-143250" y="143238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3"/>
          <p:cNvSpPr txBox="1"/>
          <p:nvPr>
            <p:ph hasCustomPrompt="1" idx="2" type="title"/>
          </p:nvPr>
        </p:nvSpPr>
        <p:spPr>
          <a:xfrm>
            <a:off x="5804550" y="153405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7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/>
          <p:nvPr/>
        </p:nvSpPr>
        <p:spPr>
          <a:xfrm>
            <a:off x="0" y="4575300"/>
            <a:ext cx="5181600" cy="568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0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4802400" y="1611350"/>
            <a:ext cx="38820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8" name="Google Shape;78;p14"/>
          <p:cNvSpPr txBox="1"/>
          <p:nvPr>
            <p:ph idx="1" type="subTitle"/>
          </p:nvPr>
        </p:nvSpPr>
        <p:spPr>
          <a:xfrm>
            <a:off x="4802400" y="2178350"/>
            <a:ext cx="3447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 Medium"/>
              <a:buNone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hasCustomPrompt="1" idx="2" type="title"/>
          </p:nvPr>
        </p:nvSpPr>
        <p:spPr>
          <a:xfrm>
            <a:off x="4802400" y="76415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4"/>
          <p:cNvSpPr/>
          <p:nvPr/>
        </p:nvSpPr>
        <p:spPr>
          <a:xfrm rot="10800000">
            <a:off x="0" y="4599175"/>
            <a:ext cx="3191400" cy="544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/>
          <p:nvPr/>
        </p:nvSpPr>
        <p:spPr>
          <a:xfrm rot="-5400000">
            <a:off x="7292100" y="1339500"/>
            <a:ext cx="3191400" cy="5124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723975" y="3335400"/>
            <a:ext cx="34479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None/>
              <a:defRPr sz="36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4" name="Google Shape;84;p15"/>
          <p:cNvSpPr txBox="1"/>
          <p:nvPr>
            <p:ph idx="1" type="subTitle"/>
          </p:nvPr>
        </p:nvSpPr>
        <p:spPr>
          <a:xfrm>
            <a:off x="723975" y="3902400"/>
            <a:ext cx="3447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85" name="Google Shape;85;p15"/>
          <p:cNvSpPr txBox="1"/>
          <p:nvPr>
            <p:ph hasCustomPrompt="1" idx="2" type="title"/>
          </p:nvPr>
        </p:nvSpPr>
        <p:spPr>
          <a:xfrm>
            <a:off x="723975" y="248820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7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5"/>
          <p:cNvSpPr/>
          <p:nvPr/>
        </p:nvSpPr>
        <p:spPr>
          <a:xfrm rot="5400000">
            <a:off x="5170325" y="375525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 rot="10800000"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2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796325" y="2974675"/>
            <a:ext cx="34479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0" name="Google Shape;90;p16"/>
          <p:cNvSpPr txBox="1"/>
          <p:nvPr>
            <p:ph idx="1" type="subTitle"/>
          </p:nvPr>
        </p:nvSpPr>
        <p:spPr>
          <a:xfrm>
            <a:off x="4796325" y="3541675"/>
            <a:ext cx="3447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 Medium"/>
              <a:buNone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91" name="Google Shape;91;p16"/>
          <p:cNvSpPr txBox="1"/>
          <p:nvPr>
            <p:ph hasCustomPrompt="1" idx="2" type="title"/>
          </p:nvPr>
        </p:nvSpPr>
        <p:spPr>
          <a:xfrm>
            <a:off x="6941625" y="2127475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6"/>
          <p:cNvSpPr/>
          <p:nvPr/>
        </p:nvSpPr>
        <p:spPr>
          <a:xfrm rot="10800000">
            <a:off x="6510000" y="0"/>
            <a:ext cx="2634000" cy="5343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 rot="10800000">
            <a:off x="0" y="4609200"/>
            <a:ext cx="2634000" cy="53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23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2631000" y="2381250"/>
            <a:ext cx="38820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None/>
              <a:defRPr sz="36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17"/>
          <p:cNvSpPr txBox="1"/>
          <p:nvPr>
            <p:ph idx="1" type="subTitle"/>
          </p:nvPr>
        </p:nvSpPr>
        <p:spPr>
          <a:xfrm>
            <a:off x="2848050" y="2948250"/>
            <a:ext cx="3447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19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hasCustomPrompt="1" idx="2" type="title"/>
          </p:nvPr>
        </p:nvSpPr>
        <p:spPr>
          <a:xfrm>
            <a:off x="3920700" y="153405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7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7"/>
          <p:cNvSpPr/>
          <p:nvPr/>
        </p:nvSpPr>
        <p:spPr>
          <a:xfrm rot="10800000">
            <a:off x="7092600" y="47914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/>
          <p:nvPr/>
        </p:nvSpPr>
        <p:spPr>
          <a:xfrm rot="5400000">
            <a:off x="8328300" y="143125"/>
            <a:ext cx="10077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1385250" y="3175325"/>
            <a:ext cx="40029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b="0" sz="2600">
                <a:solidFill>
                  <a:schemeClr val="accent4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2" type="title"/>
          </p:nvPr>
        </p:nvSpPr>
        <p:spPr>
          <a:xfrm>
            <a:off x="1385250" y="1146300"/>
            <a:ext cx="4242900" cy="20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b="0" sz="23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4" name="Google Shape;104;p18"/>
          <p:cNvSpPr/>
          <p:nvPr/>
        </p:nvSpPr>
        <p:spPr>
          <a:xfrm rot="10800000">
            <a:off x="0" y="47914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/>
          <p:nvPr/>
        </p:nvSpPr>
        <p:spPr>
          <a:xfrm rot="5400000">
            <a:off x="7185900" y="1234081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30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4094100" y="3158625"/>
            <a:ext cx="4002900" cy="4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1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8" name="Google Shape;108;p19"/>
          <p:cNvSpPr txBox="1"/>
          <p:nvPr>
            <p:ph idx="2" type="title"/>
          </p:nvPr>
        </p:nvSpPr>
        <p:spPr>
          <a:xfrm>
            <a:off x="3769350" y="1499175"/>
            <a:ext cx="4652400" cy="165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b="0" sz="23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9" name="Google Shape;109;p19"/>
          <p:cNvSpPr/>
          <p:nvPr/>
        </p:nvSpPr>
        <p:spPr>
          <a:xfrm>
            <a:off x="7089900" y="-119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9"/>
          <p:cNvSpPr/>
          <p:nvPr/>
        </p:nvSpPr>
        <p:spPr>
          <a:xfrm rot="-5400000">
            <a:off x="-1234200" y="3187975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/>
          <p:nvPr/>
        </p:nvSpPr>
        <p:spPr>
          <a:xfrm>
            <a:off x="0" y="1295400"/>
            <a:ext cx="3771900" cy="327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type="title"/>
          </p:nvPr>
        </p:nvSpPr>
        <p:spPr>
          <a:xfrm>
            <a:off x="723975" y="1597200"/>
            <a:ext cx="22860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704925" y="2225850"/>
            <a:ext cx="2705100" cy="11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5" name="Google Shape;115;p20"/>
          <p:cNvSpPr/>
          <p:nvPr/>
        </p:nvSpPr>
        <p:spPr>
          <a:xfrm rot="5400000">
            <a:off x="2742975" y="375525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/>
          <p:nvPr/>
        </p:nvSpPr>
        <p:spPr>
          <a:xfrm rot="10800000"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0" y="2305050"/>
            <a:ext cx="5181600" cy="24384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23975" y="2856900"/>
            <a:ext cx="4457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723975" y="3512700"/>
            <a:ext cx="2822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 Medium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1" name="Google Shape;21;p3"/>
          <p:cNvSpPr/>
          <p:nvPr/>
        </p:nvSpPr>
        <p:spPr>
          <a:xfrm rot="10800000">
            <a:off x="3871838" y="4422288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 rot="5400000">
            <a:off x="8329200" y="143238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5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idx="1" type="subTitle"/>
          </p:nvPr>
        </p:nvSpPr>
        <p:spPr>
          <a:xfrm>
            <a:off x="764813" y="2571700"/>
            <a:ext cx="40848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1"/>
          <p:cNvSpPr txBox="1"/>
          <p:nvPr>
            <p:ph type="title"/>
          </p:nvPr>
        </p:nvSpPr>
        <p:spPr>
          <a:xfrm>
            <a:off x="768788" y="1629800"/>
            <a:ext cx="40848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20" name="Google Shape;120;p21"/>
          <p:cNvSpPr/>
          <p:nvPr/>
        </p:nvSpPr>
        <p:spPr>
          <a:xfrm rot="10800000">
            <a:off x="-13725" y="4791600"/>
            <a:ext cx="31836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/>
          <p:nvPr/>
        </p:nvSpPr>
        <p:spPr>
          <a:xfrm>
            <a:off x="5372100" y="543000"/>
            <a:ext cx="3771900" cy="327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2"/>
          <p:cNvSpPr txBox="1"/>
          <p:nvPr>
            <p:ph type="title"/>
          </p:nvPr>
        </p:nvSpPr>
        <p:spPr>
          <a:xfrm>
            <a:off x="6115050" y="1143000"/>
            <a:ext cx="22860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5715000" y="1771650"/>
            <a:ext cx="2705100" cy="11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5" name="Google Shape;125;p22"/>
          <p:cNvSpPr/>
          <p:nvPr/>
        </p:nvSpPr>
        <p:spPr>
          <a:xfrm rot="10800000">
            <a:off x="4316925" y="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2"/>
          <p:cNvSpPr/>
          <p:nvPr/>
        </p:nvSpPr>
        <p:spPr>
          <a:xfrm rot="5400000">
            <a:off x="-856675" y="394185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8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idx="1" type="subTitle"/>
          </p:nvPr>
        </p:nvSpPr>
        <p:spPr>
          <a:xfrm>
            <a:off x="1377038" y="2416200"/>
            <a:ext cx="4084800" cy="85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type="title"/>
          </p:nvPr>
        </p:nvSpPr>
        <p:spPr>
          <a:xfrm>
            <a:off x="1381013" y="1876800"/>
            <a:ext cx="40848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30" name="Google Shape;130;p23"/>
          <p:cNvSpPr/>
          <p:nvPr/>
        </p:nvSpPr>
        <p:spPr>
          <a:xfrm>
            <a:off x="2651250" y="-125"/>
            <a:ext cx="64926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3"/>
          <p:cNvSpPr/>
          <p:nvPr/>
        </p:nvSpPr>
        <p:spPr>
          <a:xfrm>
            <a:off x="0" y="4422300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5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idx="1" type="subTitle"/>
          </p:nvPr>
        </p:nvSpPr>
        <p:spPr>
          <a:xfrm>
            <a:off x="1090975" y="1891963"/>
            <a:ext cx="3672000" cy="189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4"/>
          <p:cNvSpPr txBox="1"/>
          <p:nvPr>
            <p:ph type="title"/>
          </p:nvPr>
        </p:nvSpPr>
        <p:spPr>
          <a:xfrm>
            <a:off x="1094537" y="1352563"/>
            <a:ext cx="36720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39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7" name="Google Shape;137;p25"/>
          <p:cNvSpPr txBox="1"/>
          <p:nvPr>
            <p:ph idx="2" type="title"/>
          </p:nvPr>
        </p:nvSpPr>
        <p:spPr>
          <a:xfrm>
            <a:off x="737400" y="1033275"/>
            <a:ext cx="3834600" cy="35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8" name="Google Shape;138;p25"/>
          <p:cNvSpPr/>
          <p:nvPr/>
        </p:nvSpPr>
        <p:spPr>
          <a:xfrm rot="5400000">
            <a:off x="7753050" y="66705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/>
          <p:nvPr/>
        </p:nvSpPr>
        <p:spPr>
          <a:xfrm rot="10800000">
            <a:off x="-12" y="479160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40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idx="1" type="subTitle"/>
          </p:nvPr>
        </p:nvSpPr>
        <p:spPr>
          <a:xfrm>
            <a:off x="814425" y="2212950"/>
            <a:ext cx="4084800" cy="128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type="title"/>
          </p:nvPr>
        </p:nvSpPr>
        <p:spPr>
          <a:xfrm>
            <a:off x="814425" y="1641450"/>
            <a:ext cx="4084800" cy="5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2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43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idx="1" type="subTitle"/>
          </p:nvPr>
        </p:nvSpPr>
        <p:spPr>
          <a:xfrm>
            <a:off x="1586250" y="3356050"/>
            <a:ext cx="5971500" cy="10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5" name="Google Shape;145;p27"/>
          <p:cNvSpPr txBox="1"/>
          <p:nvPr>
            <p:ph type="title"/>
          </p:nvPr>
        </p:nvSpPr>
        <p:spPr>
          <a:xfrm>
            <a:off x="2529600" y="2784550"/>
            <a:ext cx="4084800" cy="5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3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46" name="Google Shape;146;p27"/>
          <p:cNvSpPr/>
          <p:nvPr/>
        </p:nvSpPr>
        <p:spPr>
          <a:xfrm rot="5400000">
            <a:off x="-143250" y="143238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44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idx="1" type="body"/>
          </p:nvPr>
        </p:nvSpPr>
        <p:spPr>
          <a:xfrm>
            <a:off x="721950" y="1662150"/>
            <a:ext cx="4180200" cy="24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9" name="Google Shape;149;p28"/>
          <p:cNvSpPr txBox="1"/>
          <p:nvPr>
            <p:ph type="title"/>
          </p:nvPr>
        </p:nvSpPr>
        <p:spPr>
          <a:xfrm>
            <a:off x="725925" y="1077750"/>
            <a:ext cx="41802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0" name="Google Shape;150;p28"/>
          <p:cNvSpPr/>
          <p:nvPr/>
        </p:nvSpPr>
        <p:spPr>
          <a:xfrm rot="10800000">
            <a:off x="2257425" y="4422300"/>
            <a:ext cx="3023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hasCustomPrompt="1" idx="2" type="title"/>
          </p:nvPr>
        </p:nvSpPr>
        <p:spPr>
          <a:xfrm>
            <a:off x="723975" y="147140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4" name="Google Shape;154;p29"/>
          <p:cNvSpPr txBox="1"/>
          <p:nvPr>
            <p:ph idx="3" type="title"/>
          </p:nvPr>
        </p:nvSpPr>
        <p:spPr>
          <a:xfrm>
            <a:off x="1741350" y="113790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5" name="Google Shape;155;p29"/>
          <p:cNvSpPr txBox="1"/>
          <p:nvPr>
            <p:ph idx="4" type="title"/>
          </p:nvPr>
        </p:nvSpPr>
        <p:spPr>
          <a:xfrm>
            <a:off x="1741350" y="152285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56" name="Google Shape;156;p29"/>
          <p:cNvSpPr txBox="1"/>
          <p:nvPr>
            <p:ph hasCustomPrompt="1" idx="5" type="title"/>
          </p:nvPr>
        </p:nvSpPr>
        <p:spPr>
          <a:xfrm>
            <a:off x="723975" y="2698375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7" name="Google Shape;157;p29"/>
          <p:cNvSpPr txBox="1"/>
          <p:nvPr>
            <p:ph idx="6" type="title"/>
          </p:nvPr>
        </p:nvSpPr>
        <p:spPr>
          <a:xfrm>
            <a:off x="1741350" y="2364875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8" name="Google Shape;158;p29"/>
          <p:cNvSpPr txBox="1"/>
          <p:nvPr>
            <p:ph idx="7" type="title"/>
          </p:nvPr>
        </p:nvSpPr>
        <p:spPr>
          <a:xfrm>
            <a:off x="1741350" y="2749825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59" name="Google Shape;159;p29"/>
          <p:cNvSpPr txBox="1"/>
          <p:nvPr>
            <p:ph hasCustomPrompt="1" idx="8" type="title"/>
          </p:nvPr>
        </p:nvSpPr>
        <p:spPr>
          <a:xfrm>
            <a:off x="723975" y="392535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0" name="Google Shape;160;p29"/>
          <p:cNvSpPr txBox="1"/>
          <p:nvPr>
            <p:ph idx="9" type="title"/>
          </p:nvPr>
        </p:nvSpPr>
        <p:spPr>
          <a:xfrm>
            <a:off x="1741350" y="359185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1" name="Google Shape;161;p29"/>
          <p:cNvSpPr txBox="1"/>
          <p:nvPr>
            <p:ph idx="13" type="title"/>
          </p:nvPr>
        </p:nvSpPr>
        <p:spPr>
          <a:xfrm>
            <a:off x="1741350" y="397680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62" name="Google Shape;162;p29"/>
          <p:cNvSpPr txBox="1"/>
          <p:nvPr>
            <p:ph hasCustomPrompt="1" idx="14" type="title"/>
          </p:nvPr>
        </p:nvSpPr>
        <p:spPr>
          <a:xfrm>
            <a:off x="4950075" y="147140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3" name="Google Shape;163;p29"/>
          <p:cNvSpPr txBox="1"/>
          <p:nvPr>
            <p:ph idx="15" type="title"/>
          </p:nvPr>
        </p:nvSpPr>
        <p:spPr>
          <a:xfrm>
            <a:off x="5967438" y="113790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4" name="Google Shape;164;p29"/>
          <p:cNvSpPr txBox="1"/>
          <p:nvPr>
            <p:ph idx="16" type="title"/>
          </p:nvPr>
        </p:nvSpPr>
        <p:spPr>
          <a:xfrm>
            <a:off x="5967450" y="152285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65" name="Google Shape;165;p29"/>
          <p:cNvSpPr txBox="1"/>
          <p:nvPr>
            <p:ph hasCustomPrompt="1" idx="17" type="title"/>
          </p:nvPr>
        </p:nvSpPr>
        <p:spPr>
          <a:xfrm>
            <a:off x="4950075" y="2698375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6" name="Google Shape;166;p29"/>
          <p:cNvSpPr txBox="1"/>
          <p:nvPr>
            <p:ph idx="18" type="title"/>
          </p:nvPr>
        </p:nvSpPr>
        <p:spPr>
          <a:xfrm>
            <a:off x="5967438" y="2364875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7" name="Google Shape;167;p29"/>
          <p:cNvSpPr txBox="1"/>
          <p:nvPr>
            <p:ph idx="19" type="title"/>
          </p:nvPr>
        </p:nvSpPr>
        <p:spPr>
          <a:xfrm>
            <a:off x="5967450" y="2749825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68" name="Google Shape;168;p29"/>
          <p:cNvSpPr txBox="1"/>
          <p:nvPr>
            <p:ph hasCustomPrompt="1" idx="20" type="title"/>
          </p:nvPr>
        </p:nvSpPr>
        <p:spPr>
          <a:xfrm>
            <a:off x="4950075" y="392535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9" name="Google Shape;169;p29"/>
          <p:cNvSpPr txBox="1"/>
          <p:nvPr>
            <p:ph idx="21" type="title"/>
          </p:nvPr>
        </p:nvSpPr>
        <p:spPr>
          <a:xfrm>
            <a:off x="5967438" y="359185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70" name="Google Shape;170;p29"/>
          <p:cNvSpPr txBox="1"/>
          <p:nvPr>
            <p:ph idx="22" type="title"/>
          </p:nvPr>
        </p:nvSpPr>
        <p:spPr>
          <a:xfrm>
            <a:off x="5967450" y="397680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9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723975" y="361950"/>
            <a:ext cx="76962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73" name="Google Shape;173;p30"/>
          <p:cNvSpPr txBox="1"/>
          <p:nvPr>
            <p:ph hasCustomPrompt="1" idx="2" type="title"/>
          </p:nvPr>
        </p:nvSpPr>
        <p:spPr>
          <a:xfrm>
            <a:off x="781163" y="1192613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4" name="Google Shape;174;p30"/>
          <p:cNvSpPr txBox="1"/>
          <p:nvPr>
            <p:ph idx="3" type="title"/>
          </p:nvPr>
        </p:nvSpPr>
        <p:spPr>
          <a:xfrm>
            <a:off x="781163" y="1695413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75" name="Google Shape;175;p30"/>
          <p:cNvSpPr txBox="1"/>
          <p:nvPr>
            <p:ph idx="4" type="title"/>
          </p:nvPr>
        </p:nvSpPr>
        <p:spPr>
          <a:xfrm>
            <a:off x="781163" y="2080363"/>
            <a:ext cx="2450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6" name="Google Shape;176;p30"/>
          <p:cNvSpPr txBox="1"/>
          <p:nvPr>
            <p:ph hasCustomPrompt="1" idx="5" type="title"/>
          </p:nvPr>
        </p:nvSpPr>
        <p:spPr>
          <a:xfrm>
            <a:off x="3345750" y="1192613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7" name="Google Shape;177;p30"/>
          <p:cNvSpPr txBox="1"/>
          <p:nvPr>
            <p:ph idx="6" type="title"/>
          </p:nvPr>
        </p:nvSpPr>
        <p:spPr>
          <a:xfrm>
            <a:off x="3345750" y="1695413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78" name="Google Shape;178;p30"/>
          <p:cNvSpPr txBox="1"/>
          <p:nvPr>
            <p:ph idx="7" type="title"/>
          </p:nvPr>
        </p:nvSpPr>
        <p:spPr>
          <a:xfrm>
            <a:off x="3345750" y="2080363"/>
            <a:ext cx="2450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9" name="Google Shape;179;p30"/>
          <p:cNvSpPr txBox="1"/>
          <p:nvPr>
            <p:ph hasCustomPrompt="1" idx="8" type="title"/>
          </p:nvPr>
        </p:nvSpPr>
        <p:spPr>
          <a:xfrm>
            <a:off x="5910338" y="1192625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0" name="Google Shape;180;p30"/>
          <p:cNvSpPr txBox="1"/>
          <p:nvPr>
            <p:ph idx="9" type="title"/>
          </p:nvPr>
        </p:nvSpPr>
        <p:spPr>
          <a:xfrm>
            <a:off x="5910338" y="1695425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1" name="Google Shape;181;p30"/>
          <p:cNvSpPr txBox="1"/>
          <p:nvPr>
            <p:ph idx="13" type="title"/>
          </p:nvPr>
        </p:nvSpPr>
        <p:spPr>
          <a:xfrm>
            <a:off x="5910338" y="2080375"/>
            <a:ext cx="2450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2" name="Google Shape;182;p30"/>
          <p:cNvSpPr txBox="1"/>
          <p:nvPr>
            <p:ph hasCustomPrompt="1" idx="14" type="title"/>
          </p:nvPr>
        </p:nvSpPr>
        <p:spPr>
          <a:xfrm>
            <a:off x="781163" y="2839200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3" name="Google Shape;183;p30"/>
          <p:cNvSpPr txBox="1"/>
          <p:nvPr>
            <p:ph idx="15" type="title"/>
          </p:nvPr>
        </p:nvSpPr>
        <p:spPr>
          <a:xfrm>
            <a:off x="781163" y="3342000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4" name="Google Shape;184;p30"/>
          <p:cNvSpPr txBox="1"/>
          <p:nvPr>
            <p:ph idx="16" type="title"/>
          </p:nvPr>
        </p:nvSpPr>
        <p:spPr>
          <a:xfrm>
            <a:off x="781163" y="3726950"/>
            <a:ext cx="24525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5" name="Google Shape;185;p30"/>
          <p:cNvSpPr txBox="1"/>
          <p:nvPr>
            <p:ph hasCustomPrompt="1" idx="17" type="title"/>
          </p:nvPr>
        </p:nvSpPr>
        <p:spPr>
          <a:xfrm>
            <a:off x="3345750" y="2839200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6" name="Google Shape;186;p30"/>
          <p:cNvSpPr txBox="1"/>
          <p:nvPr>
            <p:ph idx="18" type="title"/>
          </p:nvPr>
        </p:nvSpPr>
        <p:spPr>
          <a:xfrm>
            <a:off x="3345750" y="3342000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7" name="Google Shape;187;p30"/>
          <p:cNvSpPr txBox="1"/>
          <p:nvPr>
            <p:ph idx="19" type="title"/>
          </p:nvPr>
        </p:nvSpPr>
        <p:spPr>
          <a:xfrm>
            <a:off x="3345750" y="3726950"/>
            <a:ext cx="24525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8" name="Google Shape;188;p30"/>
          <p:cNvSpPr txBox="1"/>
          <p:nvPr>
            <p:ph hasCustomPrompt="1" idx="20" type="title"/>
          </p:nvPr>
        </p:nvSpPr>
        <p:spPr>
          <a:xfrm>
            <a:off x="5910325" y="2839200"/>
            <a:ext cx="859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9" name="Google Shape;189;p30"/>
          <p:cNvSpPr txBox="1"/>
          <p:nvPr>
            <p:ph idx="21" type="title"/>
          </p:nvPr>
        </p:nvSpPr>
        <p:spPr>
          <a:xfrm>
            <a:off x="5910324" y="3342000"/>
            <a:ext cx="24525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90" name="Google Shape;190;p30"/>
          <p:cNvSpPr txBox="1"/>
          <p:nvPr>
            <p:ph idx="22" type="title"/>
          </p:nvPr>
        </p:nvSpPr>
        <p:spPr>
          <a:xfrm>
            <a:off x="5910325" y="3726950"/>
            <a:ext cx="24525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1" name="Google Shape;191;p30"/>
          <p:cNvSpPr/>
          <p:nvPr/>
        </p:nvSpPr>
        <p:spPr>
          <a:xfrm rot="10800000">
            <a:off x="5910325" y="0"/>
            <a:ext cx="2055300" cy="3861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0"/>
          <p:cNvSpPr/>
          <p:nvPr/>
        </p:nvSpPr>
        <p:spPr>
          <a:xfrm rot="5400000">
            <a:off x="-856675" y="394185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3900" y="361950"/>
            <a:ext cx="64482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3900" y="953775"/>
            <a:ext cx="7696200" cy="3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AutoNum type="arabicPeriod"/>
              <a:defRPr sz="1100">
                <a:solidFill>
                  <a:srgbClr val="000000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  <a:defRPr>
                <a:solidFill>
                  <a:srgbClr val="000000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  <a:defRPr>
                <a:solidFill>
                  <a:srgbClr val="000000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/>
          <p:nvPr/>
        </p:nvSpPr>
        <p:spPr>
          <a:xfrm>
            <a:off x="-50" y="1371600"/>
            <a:ext cx="9144000" cy="257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1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96" name="Google Shape;196;p31"/>
          <p:cNvSpPr txBox="1"/>
          <p:nvPr>
            <p:ph idx="1" type="body"/>
          </p:nvPr>
        </p:nvSpPr>
        <p:spPr>
          <a:xfrm>
            <a:off x="723900" y="2445400"/>
            <a:ext cx="22845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7" name="Google Shape;197;p31"/>
          <p:cNvSpPr txBox="1"/>
          <p:nvPr>
            <p:ph idx="2" type="body"/>
          </p:nvPr>
        </p:nvSpPr>
        <p:spPr>
          <a:xfrm>
            <a:off x="3429746" y="2445400"/>
            <a:ext cx="22845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8" name="Google Shape;19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31"/>
          <p:cNvSpPr txBox="1"/>
          <p:nvPr>
            <p:ph idx="3" type="title"/>
          </p:nvPr>
        </p:nvSpPr>
        <p:spPr>
          <a:xfrm>
            <a:off x="1003407" y="1921425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" name="Google Shape;200;p31"/>
          <p:cNvSpPr txBox="1"/>
          <p:nvPr>
            <p:ph idx="4" type="title"/>
          </p:nvPr>
        </p:nvSpPr>
        <p:spPr>
          <a:xfrm>
            <a:off x="3709240" y="1921425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1" name="Google Shape;201;p31"/>
          <p:cNvSpPr txBox="1"/>
          <p:nvPr>
            <p:ph idx="5" type="body"/>
          </p:nvPr>
        </p:nvSpPr>
        <p:spPr>
          <a:xfrm>
            <a:off x="6135608" y="2445400"/>
            <a:ext cx="22845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2" name="Google Shape;202;p31"/>
          <p:cNvSpPr txBox="1"/>
          <p:nvPr>
            <p:ph idx="6" type="title"/>
          </p:nvPr>
        </p:nvSpPr>
        <p:spPr>
          <a:xfrm>
            <a:off x="6415102" y="1921425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" name="Google Shape;203;p31"/>
          <p:cNvSpPr/>
          <p:nvPr/>
        </p:nvSpPr>
        <p:spPr>
          <a:xfrm rot="10800000">
            <a:off x="-13400" y="359270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1"/>
          <p:cNvSpPr/>
          <p:nvPr/>
        </p:nvSpPr>
        <p:spPr>
          <a:xfrm rot="5400000">
            <a:off x="8459538" y="8755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7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07" name="Google Shape;207;p32"/>
          <p:cNvSpPr txBox="1"/>
          <p:nvPr>
            <p:ph idx="2" type="title"/>
          </p:nvPr>
        </p:nvSpPr>
        <p:spPr>
          <a:xfrm>
            <a:off x="2013761" y="1268013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3" type="title"/>
          </p:nvPr>
        </p:nvSpPr>
        <p:spPr>
          <a:xfrm>
            <a:off x="723750" y="1652975"/>
            <a:ext cx="37131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4" type="title"/>
          </p:nvPr>
        </p:nvSpPr>
        <p:spPr>
          <a:xfrm>
            <a:off x="2013761" y="36379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5" type="title"/>
          </p:nvPr>
        </p:nvSpPr>
        <p:spPr>
          <a:xfrm>
            <a:off x="723750" y="4022900"/>
            <a:ext cx="37131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6" type="title"/>
          </p:nvPr>
        </p:nvSpPr>
        <p:spPr>
          <a:xfrm>
            <a:off x="4707147" y="2452975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7" type="title"/>
          </p:nvPr>
        </p:nvSpPr>
        <p:spPr>
          <a:xfrm>
            <a:off x="4707150" y="2837925"/>
            <a:ext cx="37131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3" name="Google Shape;213;p32"/>
          <p:cNvSpPr/>
          <p:nvPr/>
        </p:nvSpPr>
        <p:spPr>
          <a:xfrm rot="10800000"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8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6" name="Google Shape;216;p33"/>
          <p:cNvSpPr txBox="1"/>
          <p:nvPr>
            <p:ph idx="2" type="title"/>
          </p:nvPr>
        </p:nvSpPr>
        <p:spPr>
          <a:xfrm>
            <a:off x="800175" y="33418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3" type="title"/>
          </p:nvPr>
        </p:nvSpPr>
        <p:spPr>
          <a:xfrm>
            <a:off x="800175" y="37268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8" name="Google Shape;218;p33"/>
          <p:cNvSpPr txBox="1"/>
          <p:nvPr>
            <p:ph idx="4" type="title"/>
          </p:nvPr>
        </p:nvSpPr>
        <p:spPr>
          <a:xfrm>
            <a:off x="3369973" y="2315675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9" name="Google Shape;219;p33"/>
          <p:cNvSpPr txBox="1"/>
          <p:nvPr>
            <p:ph idx="5" type="title"/>
          </p:nvPr>
        </p:nvSpPr>
        <p:spPr>
          <a:xfrm>
            <a:off x="3369973" y="2700625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title"/>
          </p:nvPr>
        </p:nvSpPr>
        <p:spPr>
          <a:xfrm>
            <a:off x="5939772" y="33418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21" name="Google Shape;221;p33"/>
          <p:cNvSpPr txBox="1"/>
          <p:nvPr>
            <p:ph idx="7" type="title"/>
          </p:nvPr>
        </p:nvSpPr>
        <p:spPr>
          <a:xfrm>
            <a:off x="5939772" y="37268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22" name="Google Shape;222;p33"/>
          <p:cNvSpPr/>
          <p:nvPr/>
        </p:nvSpPr>
        <p:spPr>
          <a:xfrm rot="10800000">
            <a:off x="6510000" y="0"/>
            <a:ext cx="2634000" cy="5343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3"/>
          <p:cNvSpPr/>
          <p:nvPr/>
        </p:nvSpPr>
        <p:spPr>
          <a:xfrm rot="10800000">
            <a:off x="0" y="4609200"/>
            <a:ext cx="2634000" cy="53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1" type="body"/>
          </p:nvPr>
        </p:nvSpPr>
        <p:spPr>
          <a:xfrm>
            <a:off x="723975" y="2912813"/>
            <a:ext cx="17082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7" name="Google Shape;227;p34"/>
          <p:cNvSpPr txBox="1"/>
          <p:nvPr>
            <p:ph idx="2" type="title"/>
          </p:nvPr>
        </p:nvSpPr>
        <p:spPr>
          <a:xfrm>
            <a:off x="706265" y="2388838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28" name="Google Shape;228;p34"/>
          <p:cNvSpPr txBox="1"/>
          <p:nvPr>
            <p:ph idx="3" type="body"/>
          </p:nvPr>
        </p:nvSpPr>
        <p:spPr>
          <a:xfrm>
            <a:off x="6694200" y="2912813"/>
            <a:ext cx="17082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9" name="Google Shape;229;p34"/>
          <p:cNvSpPr txBox="1"/>
          <p:nvPr>
            <p:ph idx="4" type="title"/>
          </p:nvPr>
        </p:nvSpPr>
        <p:spPr>
          <a:xfrm>
            <a:off x="6694190" y="2388838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4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2" name="Google Shape;232;p35"/>
          <p:cNvSpPr txBox="1"/>
          <p:nvPr>
            <p:ph idx="2" type="title"/>
          </p:nvPr>
        </p:nvSpPr>
        <p:spPr>
          <a:xfrm>
            <a:off x="2944250" y="1374713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3" name="Google Shape;233;p35"/>
          <p:cNvSpPr txBox="1"/>
          <p:nvPr>
            <p:ph idx="3" type="title"/>
          </p:nvPr>
        </p:nvSpPr>
        <p:spPr>
          <a:xfrm>
            <a:off x="2944250" y="1759663"/>
            <a:ext cx="24231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34" name="Google Shape;234;p35"/>
          <p:cNvSpPr txBox="1"/>
          <p:nvPr>
            <p:ph idx="4" type="title"/>
          </p:nvPr>
        </p:nvSpPr>
        <p:spPr>
          <a:xfrm>
            <a:off x="3776686" y="2615838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5" name="Google Shape;235;p35"/>
          <p:cNvSpPr txBox="1"/>
          <p:nvPr>
            <p:ph idx="5" type="title"/>
          </p:nvPr>
        </p:nvSpPr>
        <p:spPr>
          <a:xfrm>
            <a:off x="3776686" y="3000788"/>
            <a:ext cx="24231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3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8" name="Google Shape;238;p36"/>
          <p:cNvSpPr txBox="1"/>
          <p:nvPr>
            <p:ph idx="2" type="title"/>
          </p:nvPr>
        </p:nvSpPr>
        <p:spPr>
          <a:xfrm>
            <a:off x="5329763" y="194910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9" name="Google Shape;239;p36"/>
          <p:cNvSpPr txBox="1"/>
          <p:nvPr>
            <p:ph idx="3" type="title"/>
          </p:nvPr>
        </p:nvSpPr>
        <p:spPr>
          <a:xfrm>
            <a:off x="5329775" y="2351400"/>
            <a:ext cx="2899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0" name="Google Shape;240;p36"/>
          <p:cNvSpPr txBox="1"/>
          <p:nvPr>
            <p:ph idx="4" type="title"/>
          </p:nvPr>
        </p:nvSpPr>
        <p:spPr>
          <a:xfrm>
            <a:off x="5329763" y="331330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41" name="Google Shape;241;p36"/>
          <p:cNvSpPr txBox="1"/>
          <p:nvPr>
            <p:ph idx="5" type="title"/>
          </p:nvPr>
        </p:nvSpPr>
        <p:spPr>
          <a:xfrm>
            <a:off x="5329775" y="3715600"/>
            <a:ext cx="2899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8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44" name="Google Shape;244;p37"/>
          <p:cNvSpPr txBox="1"/>
          <p:nvPr>
            <p:ph idx="2" type="title"/>
          </p:nvPr>
        </p:nvSpPr>
        <p:spPr>
          <a:xfrm>
            <a:off x="4647507" y="1033275"/>
            <a:ext cx="3753000" cy="35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b="0"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5" name="Google Shape;245;p37"/>
          <p:cNvSpPr txBox="1"/>
          <p:nvPr>
            <p:ph idx="3" type="title"/>
          </p:nvPr>
        </p:nvSpPr>
        <p:spPr>
          <a:xfrm>
            <a:off x="731197" y="1033275"/>
            <a:ext cx="3752100" cy="35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6" name="Google Shape;246;p37"/>
          <p:cNvSpPr/>
          <p:nvPr/>
        </p:nvSpPr>
        <p:spPr>
          <a:xfrm rot="10800000">
            <a:off x="6510000" y="-7500"/>
            <a:ext cx="2634000" cy="5418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7"/>
          <p:cNvSpPr/>
          <p:nvPr/>
        </p:nvSpPr>
        <p:spPr>
          <a:xfrm rot="10800000">
            <a:off x="0" y="4609200"/>
            <a:ext cx="2634000" cy="53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idx="1" type="body"/>
          </p:nvPr>
        </p:nvSpPr>
        <p:spPr>
          <a:xfrm>
            <a:off x="746625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0" name="Google Shape;250;p38"/>
          <p:cNvSpPr txBox="1"/>
          <p:nvPr>
            <p:ph type="title"/>
          </p:nvPr>
        </p:nvSpPr>
        <p:spPr>
          <a:xfrm>
            <a:off x="723975" y="13943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1" name="Google Shape;251;p38"/>
          <p:cNvSpPr txBox="1"/>
          <p:nvPr>
            <p:ph idx="2"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2" name="Google Shape;252;p38"/>
          <p:cNvSpPr txBox="1"/>
          <p:nvPr>
            <p:ph idx="3" type="body"/>
          </p:nvPr>
        </p:nvSpPr>
        <p:spPr>
          <a:xfrm>
            <a:off x="3519468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3" name="Google Shape;253;p38"/>
          <p:cNvSpPr txBox="1"/>
          <p:nvPr>
            <p:ph idx="4" type="title"/>
          </p:nvPr>
        </p:nvSpPr>
        <p:spPr>
          <a:xfrm>
            <a:off x="3496818" y="13943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4" name="Google Shape;254;p38"/>
          <p:cNvSpPr txBox="1"/>
          <p:nvPr>
            <p:ph idx="5" type="body"/>
          </p:nvPr>
        </p:nvSpPr>
        <p:spPr>
          <a:xfrm>
            <a:off x="6235208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5" name="Google Shape;255;p38"/>
          <p:cNvSpPr txBox="1"/>
          <p:nvPr>
            <p:ph idx="6" type="title"/>
          </p:nvPr>
        </p:nvSpPr>
        <p:spPr>
          <a:xfrm>
            <a:off x="6212558" y="13943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6" name="Google Shape;256;p38"/>
          <p:cNvSpPr txBox="1"/>
          <p:nvPr>
            <p:ph idx="7" type="body"/>
          </p:nvPr>
        </p:nvSpPr>
        <p:spPr>
          <a:xfrm>
            <a:off x="746625" y="3616225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7" name="Google Shape;257;p38"/>
          <p:cNvSpPr txBox="1"/>
          <p:nvPr>
            <p:ph idx="8" type="title"/>
          </p:nvPr>
        </p:nvSpPr>
        <p:spPr>
          <a:xfrm>
            <a:off x="723975" y="3092250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58" name="Google Shape;258;p38"/>
          <p:cNvSpPr txBox="1"/>
          <p:nvPr>
            <p:ph idx="9" type="body"/>
          </p:nvPr>
        </p:nvSpPr>
        <p:spPr>
          <a:xfrm>
            <a:off x="3519468" y="3616225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9" name="Google Shape;259;p38"/>
          <p:cNvSpPr txBox="1"/>
          <p:nvPr>
            <p:ph idx="13" type="title"/>
          </p:nvPr>
        </p:nvSpPr>
        <p:spPr>
          <a:xfrm>
            <a:off x="3496818" y="3092250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60" name="Google Shape;260;p38"/>
          <p:cNvSpPr txBox="1"/>
          <p:nvPr>
            <p:ph idx="14" type="body"/>
          </p:nvPr>
        </p:nvSpPr>
        <p:spPr>
          <a:xfrm>
            <a:off x="6235208" y="3616225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1" name="Google Shape;261;p38"/>
          <p:cNvSpPr txBox="1"/>
          <p:nvPr>
            <p:ph idx="15" type="title"/>
          </p:nvPr>
        </p:nvSpPr>
        <p:spPr>
          <a:xfrm>
            <a:off x="6212558" y="3092250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62" name="Google Shape;262;p38"/>
          <p:cNvSpPr/>
          <p:nvPr/>
        </p:nvSpPr>
        <p:spPr>
          <a:xfrm rot="5400000">
            <a:off x="-849762" y="394200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8"/>
          <p:cNvSpPr/>
          <p:nvPr/>
        </p:nvSpPr>
        <p:spPr>
          <a:xfrm rot="10800000">
            <a:off x="595440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&lt;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7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66" name="Google Shape;266;p39"/>
          <p:cNvSpPr txBox="1"/>
          <p:nvPr>
            <p:ph idx="2" type="title"/>
          </p:nvPr>
        </p:nvSpPr>
        <p:spPr>
          <a:xfrm>
            <a:off x="800175" y="11701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67" name="Google Shape;267;p39"/>
          <p:cNvSpPr txBox="1"/>
          <p:nvPr>
            <p:ph idx="3" type="title"/>
          </p:nvPr>
        </p:nvSpPr>
        <p:spPr>
          <a:xfrm>
            <a:off x="800175" y="15551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8" name="Google Shape;268;p39"/>
          <p:cNvSpPr txBox="1"/>
          <p:nvPr>
            <p:ph idx="4" type="title"/>
          </p:nvPr>
        </p:nvSpPr>
        <p:spPr>
          <a:xfrm>
            <a:off x="800186" y="228250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69" name="Google Shape;269;p39"/>
          <p:cNvSpPr txBox="1"/>
          <p:nvPr>
            <p:ph idx="5" type="title"/>
          </p:nvPr>
        </p:nvSpPr>
        <p:spPr>
          <a:xfrm>
            <a:off x="800186" y="266745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0" name="Google Shape;270;p39"/>
          <p:cNvSpPr txBox="1"/>
          <p:nvPr>
            <p:ph idx="6" type="title"/>
          </p:nvPr>
        </p:nvSpPr>
        <p:spPr>
          <a:xfrm>
            <a:off x="5920722" y="11701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71" name="Google Shape;271;p39"/>
          <p:cNvSpPr txBox="1"/>
          <p:nvPr>
            <p:ph idx="7" type="title"/>
          </p:nvPr>
        </p:nvSpPr>
        <p:spPr>
          <a:xfrm>
            <a:off x="5920722" y="15551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2" name="Google Shape;272;p39"/>
          <p:cNvSpPr/>
          <p:nvPr/>
        </p:nvSpPr>
        <p:spPr>
          <a:xfrm rot="10800000">
            <a:off x="6510000" y="0"/>
            <a:ext cx="2634000" cy="5343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9"/>
          <p:cNvSpPr/>
          <p:nvPr/>
        </p:nvSpPr>
        <p:spPr>
          <a:xfrm rot="10800000">
            <a:off x="0" y="4609200"/>
            <a:ext cx="2634000" cy="53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9"/>
          <p:cNvSpPr txBox="1"/>
          <p:nvPr>
            <p:ph idx="8" type="title"/>
          </p:nvPr>
        </p:nvSpPr>
        <p:spPr>
          <a:xfrm>
            <a:off x="800175" y="33948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75" name="Google Shape;275;p39"/>
          <p:cNvSpPr txBox="1"/>
          <p:nvPr>
            <p:ph idx="9" type="title"/>
          </p:nvPr>
        </p:nvSpPr>
        <p:spPr>
          <a:xfrm>
            <a:off x="800175" y="37798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6" name="Google Shape;276;p39"/>
          <p:cNvSpPr txBox="1"/>
          <p:nvPr>
            <p:ph idx="13" type="title"/>
          </p:nvPr>
        </p:nvSpPr>
        <p:spPr>
          <a:xfrm>
            <a:off x="5920736" y="228250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77" name="Google Shape;277;p39"/>
          <p:cNvSpPr txBox="1"/>
          <p:nvPr>
            <p:ph idx="14" type="title"/>
          </p:nvPr>
        </p:nvSpPr>
        <p:spPr>
          <a:xfrm>
            <a:off x="5920736" y="266745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8" name="Google Shape;278;p39"/>
          <p:cNvSpPr txBox="1"/>
          <p:nvPr>
            <p:ph idx="15" type="title"/>
          </p:nvPr>
        </p:nvSpPr>
        <p:spPr>
          <a:xfrm>
            <a:off x="5920722" y="3394850"/>
            <a:ext cx="24231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79" name="Google Shape;279;p39"/>
          <p:cNvSpPr txBox="1"/>
          <p:nvPr>
            <p:ph idx="16" type="title"/>
          </p:nvPr>
        </p:nvSpPr>
        <p:spPr>
          <a:xfrm>
            <a:off x="5920722" y="3779800"/>
            <a:ext cx="2423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0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82" name="Google Shape;282;p40"/>
          <p:cNvSpPr/>
          <p:nvPr/>
        </p:nvSpPr>
        <p:spPr>
          <a:xfrm rot="10800000">
            <a:off x="0" y="4429375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40"/>
          <p:cNvSpPr/>
          <p:nvPr/>
        </p:nvSpPr>
        <p:spPr>
          <a:xfrm rot="5400000">
            <a:off x="8459538" y="332425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1533900" y="1371600"/>
            <a:ext cx="2961900" cy="257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4666000" y="1371600"/>
            <a:ext cx="2961900" cy="257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1603538" y="2543125"/>
            <a:ext cx="27870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753453" y="2543125"/>
            <a:ext cx="27870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5"/>
          <p:cNvSpPr txBox="1"/>
          <p:nvPr>
            <p:ph idx="3" type="title"/>
          </p:nvPr>
        </p:nvSpPr>
        <p:spPr>
          <a:xfrm>
            <a:off x="1944500" y="2019150"/>
            <a:ext cx="210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4" type="title"/>
          </p:nvPr>
        </p:nvSpPr>
        <p:spPr>
          <a:xfrm>
            <a:off x="5094400" y="2019150"/>
            <a:ext cx="210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5"/>
          <p:cNvSpPr/>
          <p:nvPr/>
        </p:nvSpPr>
        <p:spPr>
          <a:xfrm rot="5400000">
            <a:off x="8459550" y="3325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5"/>
          <p:cNvSpPr/>
          <p:nvPr/>
        </p:nvSpPr>
        <p:spPr>
          <a:xfrm rot="5400000">
            <a:off x="-1234200" y="3188106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86" name="Google Shape;286;p41"/>
          <p:cNvSpPr/>
          <p:nvPr/>
        </p:nvSpPr>
        <p:spPr>
          <a:xfrm rot="5400000">
            <a:off x="7753050" y="66705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41"/>
          <p:cNvSpPr/>
          <p:nvPr/>
        </p:nvSpPr>
        <p:spPr>
          <a:xfrm rot="10800000">
            <a:off x="-12" y="479160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_1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2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90" name="Google Shape;290;p42"/>
          <p:cNvSpPr/>
          <p:nvPr/>
        </p:nvSpPr>
        <p:spPr>
          <a:xfrm rot="10800000">
            <a:off x="7092600" y="47914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2"/>
          <p:cNvSpPr/>
          <p:nvPr/>
        </p:nvSpPr>
        <p:spPr>
          <a:xfrm rot="5400000">
            <a:off x="8328300" y="143125"/>
            <a:ext cx="10077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7_1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94" name="Google Shape;294;p43"/>
          <p:cNvSpPr/>
          <p:nvPr/>
        </p:nvSpPr>
        <p:spPr>
          <a:xfrm rot="5400000">
            <a:off x="-691350" y="3730950"/>
            <a:ext cx="2055300" cy="7698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3"/>
          <p:cNvSpPr/>
          <p:nvPr/>
        </p:nvSpPr>
        <p:spPr>
          <a:xfrm rot="10800000">
            <a:off x="8126988" y="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42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4"/>
          <p:cNvSpPr txBox="1"/>
          <p:nvPr>
            <p:ph type="title"/>
          </p:nvPr>
        </p:nvSpPr>
        <p:spPr>
          <a:xfrm>
            <a:off x="723975" y="3113125"/>
            <a:ext cx="5170800" cy="12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3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98" name="Google Shape;298;p44"/>
          <p:cNvSpPr/>
          <p:nvPr/>
        </p:nvSpPr>
        <p:spPr>
          <a:xfrm rot="5400000">
            <a:off x="8459538" y="44590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44"/>
          <p:cNvSpPr/>
          <p:nvPr/>
        </p:nvSpPr>
        <p:spPr>
          <a:xfrm>
            <a:off x="3729600" y="0"/>
            <a:ext cx="5414400" cy="4701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_1_1_1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5"/>
          <p:cNvSpPr txBox="1"/>
          <p:nvPr>
            <p:ph idx="1" type="subTitle"/>
          </p:nvPr>
        </p:nvSpPr>
        <p:spPr>
          <a:xfrm>
            <a:off x="5056193" y="2227150"/>
            <a:ext cx="3363900" cy="16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45"/>
          <p:cNvSpPr txBox="1"/>
          <p:nvPr>
            <p:ph type="title"/>
          </p:nvPr>
        </p:nvSpPr>
        <p:spPr>
          <a:xfrm>
            <a:off x="5045100" y="1654450"/>
            <a:ext cx="336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03" name="Google Shape;303;p45"/>
          <p:cNvSpPr/>
          <p:nvPr/>
        </p:nvSpPr>
        <p:spPr>
          <a:xfrm rot="5400000">
            <a:off x="-332562" y="445905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45"/>
          <p:cNvSpPr/>
          <p:nvPr/>
        </p:nvSpPr>
        <p:spPr>
          <a:xfrm rot="10800000">
            <a:off x="595440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8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07" name="Google Shape;307;p46"/>
          <p:cNvSpPr txBox="1"/>
          <p:nvPr>
            <p:ph idx="2" type="title"/>
          </p:nvPr>
        </p:nvSpPr>
        <p:spPr>
          <a:xfrm>
            <a:off x="723900" y="226552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08" name="Google Shape;308;p46"/>
          <p:cNvSpPr txBox="1"/>
          <p:nvPr>
            <p:ph idx="3" type="title"/>
          </p:nvPr>
        </p:nvSpPr>
        <p:spPr>
          <a:xfrm>
            <a:off x="723900" y="26504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09" name="Google Shape;309;p46"/>
          <p:cNvSpPr txBox="1"/>
          <p:nvPr>
            <p:ph hasCustomPrompt="1" idx="4" type="title"/>
          </p:nvPr>
        </p:nvSpPr>
        <p:spPr>
          <a:xfrm>
            <a:off x="723900" y="1834275"/>
            <a:ext cx="242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0" name="Google Shape;310;p46"/>
          <p:cNvSpPr txBox="1"/>
          <p:nvPr>
            <p:ph idx="5" type="title"/>
          </p:nvPr>
        </p:nvSpPr>
        <p:spPr>
          <a:xfrm>
            <a:off x="3360386" y="18515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1" name="Google Shape;311;p46"/>
          <p:cNvSpPr txBox="1"/>
          <p:nvPr>
            <p:ph idx="6" type="title"/>
          </p:nvPr>
        </p:nvSpPr>
        <p:spPr>
          <a:xfrm>
            <a:off x="3360386" y="223652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12" name="Google Shape;312;p46"/>
          <p:cNvSpPr txBox="1"/>
          <p:nvPr>
            <p:ph hasCustomPrompt="1" idx="7" type="title"/>
          </p:nvPr>
        </p:nvSpPr>
        <p:spPr>
          <a:xfrm>
            <a:off x="3360386" y="1420325"/>
            <a:ext cx="242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3" name="Google Shape;313;p46"/>
          <p:cNvSpPr txBox="1"/>
          <p:nvPr>
            <p:ph idx="8" type="title"/>
          </p:nvPr>
        </p:nvSpPr>
        <p:spPr>
          <a:xfrm>
            <a:off x="5996872" y="150842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4" name="Google Shape;314;p46"/>
          <p:cNvSpPr txBox="1"/>
          <p:nvPr>
            <p:ph idx="9" type="title"/>
          </p:nvPr>
        </p:nvSpPr>
        <p:spPr>
          <a:xfrm>
            <a:off x="5996872" y="18933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15" name="Google Shape;315;p46"/>
          <p:cNvSpPr txBox="1"/>
          <p:nvPr>
            <p:ph hasCustomPrompt="1" idx="13" type="title"/>
          </p:nvPr>
        </p:nvSpPr>
        <p:spPr>
          <a:xfrm>
            <a:off x="5996872" y="1077175"/>
            <a:ext cx="242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6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8" name="Google Shape;318;p47"/>
          <p:cNvSpPr txBox="1"/>
          <p:nvPr>
            <p:ph idx="2" type="title"/>
          </p:nvPr>
        </p:nvSpPr>
        <p:spPr>
          <a:xfrm>
            <a:off x="912974" y="1523475"/>
            <a:ext cx="16917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9" name="Google Shape;319;p47"/>
          <p:cNvSpPr txBox="1"/>
          <p:nvPr>
            <p:ph idx="3" type="title"/>
          </p:nvPr>
        </p:nvSpPr>
        <p:spPr>
          <a:xfrm>
            <a:off x="547274" y="26504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20" name="Google Shape;320;p47"/>
          <p:cNvSpPr txBox="1"/>
          <p:nvPr>
            <p:ph hasCustomPrompt="1" idx="4" type="title"/>
          </p:nvPr>
        </p:nvSpPr>
        <p:spPr>
          <a:xfrm>
            <a:off x="547274" y="1956025"/>
            <a:ext cx="242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1" name="Google Shape;321;p47"/>
          <p:cNvSpPr txBox="1"/>
          <p:nvPr>
            <p:ph idx="5" type="title"/>
          </p:nvPr>
        </p:nvSpPr>
        <p:spPr>
          <a:xfrm>
            <a:off x="3732323" y="2539125"/>
            <a:ext cx="16917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22" name="Google Shape;322;p47"/>
          <p:cNvSpPr txBox="1"/>
          <p:nvPr>
            <p:ph idx="6" type="title"/>
          </p:nvPr>
        </p:nvSpPr>
        <p:spPr>
          <a:xfrm>
            <a:off x="3366604" y="366612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23" name="Google Shape;323;p47"/>
          <p:cNvSpPr txBox="1"/>
          <p:nvPr>
            <p:ph hasCustomPrompt="1" idx="7" type="title"/>
          </p:nvPr>
        </p:nvSpPr>
        <p:spPr>
          <a:xfrm>
            <a:off x="3366623" y="2971675"/>
            <a:ext cx="242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4" name="Google Shape;324;p47"/>
          <p:cNvSpPr txBox="1"/>
          <p:nvPr>
            <p:ph idx="8" type="title"/>
          </p:nvPr>
        </p:nvSpPr>
        <p:spPr>
          <a:xfrm>
            <a:off x="6551634" y="1523475"/>
            <a:ext cx="16917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25" name="Google Shape;325;p47"/>
          <p:cNvSpPr txBox="1"/>
          <p:nvPr>
            <p:ph idx="9" type="title"/>
          </p:nvPr>
        </p:nvSpPr>
        <p:spPr>
          <a:xfrm>
            <a:off x="6185934" y="26504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26" name="Google Shape;326;p47"/>
          <p:cNvSpPr txBox="1"/>
          <p:nvPr>
            <p:ph hasCustomPrompt="1" idx="13" type="title"/>
          </p:nvPr>
        </p:nvSpPr>
        <p:spPr>
          <a:xfrm>
            <a:off x="6185934" y="1956025"/>
            <a:ext cx="2423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7" name="Google Shape;327;p47"/>
          <p:cNvSpPr/>
          <p:nvPr/>
        </p:nvSpPr>
        <p:spPr>
          <a:xfrm>
            <a:off x="5954400" y="-13919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7"/>
          <p:cNvSpPr/>
          <p:nvPr/>
        </p:nvSpPr>
        <p:spPr>
          <a:xfrm rot="10800000">
            <a:off x="0" y="47914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33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8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31" name="Google Shape;331;p48"/>
          <p:cNvSpPr txBox="1"/>
          <p:nvPr>
            <p:ph idx="2" type="title"/>
          </p:nvPr>
        </p:nvSpPr>
        <p:spPr>
          <a:xfrm>
            <a:off x="6106213" y="3458538"/>
            <a:ext cx="22221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32" name="Google Shape;332;p48"/>
          <p:cNvSpPr txBox="1"/>
          <p:nvPr>
            <p:ph idx="3" type="title"/>
          </p:nvPr>
        </p:nvSpPr>
        <p:spPr>
          <a:xfrm>
            <a:off x="6106200" y="3766763"/>
            <a:ext cx="2222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33" name="Google Shape;333;p48"/>
          <p:cNvSpPr txBox="1"/>
          <p:nvPr>
            <p:ph hasCustomPrompt="1" idx="4" type="title"/>
          </p:nvPr>
        </p:nvSpPr>
        <p:spPr>
          <a:xfrm>
            <a:off x="6106200" y="2972088"/>
            <a:ext cx="163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4" name="Google Shape;334;p48"/>
          <p:cNvSpPr txBox="1"/>
          <p:nvPr>
            <p:ph idx="5" type="title"/>
          </p:nvPr>
        </p:nvSpPr>
        <p:spPr>
          <a:xfrm>
            <a:off x="2304287" y="1749350"/>
            <a:ext cx="22206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35" name="Google Shape;335;p48"/>
          <p:cNvSpPr txBox="1"/>
          <p:nvPr>
            <p:ph idx="6" type="title"/>
          </p:nvPr>
        </p:nvSpPr>
        <p:spPr>
          <a:xfrm>
            <a:off x="2304287" y="2060163"/>
            <a:ext cx="22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36" name="Google Shape;336;p48"/>
          <p:cNvSpPr txBox="1"/>
          <p:nvPr>
            <p:ph hasCustomPrompt="1" idx="7" type="title"/>
          </p:nvPr>
        </p:nvSpPr>
        <p:spPr>
          <a:xfrm>
            <a:off x="2304287" y="1260925"/>
            <a:ext cx="1634400" cy="4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7" name="Google Shape;337;p48"/>
          <p:cNvSpPr txBox="1"/>
          <p:nvPr>
            <p:ph idx="8" type="title"/>
          </p:nvPr>
        </p:nvSpPr>
        <p:spPr>
          <a:xfrm>
            <a:off x="2304287" y="3457313"/>
            <a:ext cx="22206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38" name="Google Shape;338;p48"/>
          <p:cNvSpPr txBox="1"/>
          <p:nvPr>
            <p:ph idx="9" type="title"/>
          </p:nvPr>
        </p:nvSpPr>
        <p:spPr>
          <a:xfrm>
            <a:off x="2304287" y="3768113"/>
            <a:ext cx="2222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39" name="Google Shape;339;p48"/>
          <p:cNvSpPr txBox="1"/>
          <p:nvPr>
            <p:ph hasCustomPrompt="1" idx="13" type="title"/>
          </p:nvPr>
        </p:nvSpPr>
        <p:spPr>
          <a:xfrm>
            <a:off x="2304287" y="2970738"/>
            <a:ext cx="163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0" name="Google Shape;340;p48"/>
          <p:cNvSpPr/>
          <p:nvPr/>
        </p:nvSpPr>
        <p:spPr>
          <a:xfrm>
            <a:off x="0" y="4813706"/>
            <a:ext cx="2051400" cy="35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48"/>
          <p:cNvSpPr txBox="1"/>
          <p:nvPr>
            <p:ph idx="14" type="title"/>
          </p:nvPr>
        </p:nvSpPr>
        <p:spPr>
          <a:xfrm>
            <a:off x="6106962" y="1749350"/>
            <a:ext cx="2220600" cy="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42" name="Google Shape;342;p48"/>
          <p:cNvSpPr txBox="1"/>
          <p:nvPr>
            <p:ph idx="15" type="title"/>
          </p:nvPr>
        </p:nvSpPr>
        <p:spPr>
          <a:xfrm>
            <a:off x="6106962" y="2060163"/>
            <a:ext cx="22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43" name="Google Shape;343;p48"/>
          <p:cNvSpPr txBox="1"/>
          <p:nvPr>
            <p:ph hasCustomPrompt="1" idx="16" type="title"/>
          </p:nvPr>
        </p:nvSpPr>
        <p:spPr>
          <a:xfrm>
            <a:off x="6106962" y="1260925"/>
            <a:ext cx="1634400" cy="4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32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4" name="Google Shape;344;p48"/>
          <p:cNvSpPr/>
          <p:nvPr/>
        </p:nvSpPr>
        <p:spPr>
          <a:xfrm>
            <a:off x="7092600" y="6"/>
            <a:ext cx="2051400" cy="35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36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9"/>
          <p:cNvSpPr txBox="1"/>
          <p:nvPr>
            <p:ph hasCustomPrompt="1" type="title"/>
          </p:nvPr>
        </p:nvSpPr>
        <p:spPr>
          <a:xfrm>
            <a:off x="866850" y="651688"/>
            <a:ext cx="42363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None/>
              <a:defRPr sz="5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47" name="Google Shape;347;p49"/>
          <p:cNvSpPr txBox="1"/>
          <p:nvPr>
            <p:ph idx="1" type="subTitle"/>
          </p:nvPr>
        </p:nvSpPr>
        <p:spPr>
          <a:xfrm>
            <a:off x="866850" y="1481077"/>
            <a:ext cx="42363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48" name="Google Shape;348;p49"/>
          <p:cNvSpPr txBox="1"/>
          <p:nvPr>
            <p:ph hasCustomPrompt="1" idx="2" type="title"/>
          </p:nvPr>
        </p:nvSpPr>
        <p:spPr>
          <a:xfrm>
            <a:off x="866850" y="1979793"/>
            <a:ext cx="42363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None/>
              <a:defRPr sz="5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49" name="Google Shape;349;p49"/>
          <p:cNvSpPr txBox="1"/>
          <p:nvPr>
            <p:ph idx="3" type="subTitle"/>
          </p:nvPr>
        </p:nvSpPr>
        <p:spPr>
          <a:xfrm>
            <a:off x="866850" y="2808095"/>
            <a:ext cx="42363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50" name="Google Shape;350;p49"/>
          <p:cNvSpPr txBox="1"/>
          <p:nvPr>
            <p:ph hasCustomPrompt="1" idx="4" type="title"/>
          </p:nvPr>
        </p:nvSpPr>
        <p:spPr>
          <a:xfrm>
            <a:off x="866850" y="3306810"/>
            <a:ext cx="42363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None/>
              <a:defRPr sz="5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b="1" sz="6200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51" name="Google Shape;351;p49"/>
          <p:cNvSpPr txBox="1"/>
          <p:nvPr>
            <p:ph idx="5" type="subTitle"/>
          </p:nvPr>
        </p:nvSpPr>
        <p:spPr>
          <a:xfrm>
            <a:off x="866850" y="4135112"/>
            <a:ext cx="42363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8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0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54" name="Google Shape;354;p50"/>
          <p:cNvSpPr txBox="1"/>
          <p:nvPr>
            <p:ph idx="2" type="title"/>
          </p:nvPr>
        </p:nvSpPr>
        <p:spPr>
          <a:xfrm>
            <a:off x="1969563" y="1525936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5" name="Google Shape;355;p50"/>
          <p:cNvSpPr txBox="1"/>
          <p:nvPr>
            <p:ph idx="3" type="title"/>
          </p:nvPr>
        </p:nvSpPr>
        <p:spPr>
          <a:xfrm>
            <a:off x="1969562" y="1854750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56" name="Google Shape;356;p50"/>
          <p:cNvSpPr txBox="1"/>
          <p:nvPr>
            <p:ph idx="4" type="title"/>
          </p:nvPr>
        </p:nvSpPr>
        <p:spPr>
          <a:xfrm>
            <a:off x="1969564" y="3300487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7" name="Google Shape;357;p50"/>
          <p:cNvSpPr txBox="1"/>
          <p:nvPr>
            <p:ph idx="5" type="title"/>
          </p:nvPr>
        </p:nvSpPr>
        <p:spPr>
          <a:xfrm>
            <a:off x="1969563" y="3621075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58" name="Google Shape;358;p50"/>
          <p:cNvSpPr txBox="1"/>
          <p:nvPr>
            <p:ph idx="6" type="title"/>
          </p:nvPr>
        </p:nvSpPr>
        <p:spPr>
          <a:xfrm>
            <a:off x="5796913" y="1525926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9" name="Google Shape;359;p50"/>
          <p:cNvSpPr txBox="1"/>
          <p:nvPr>
            <p:ph idx="7" type="title"/>
          </p:nvPr>
        </p:nvSpPr>
        <p:spPr>
          <a:xfrm>
            <a:off x="5796914" y="1854738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60" name="Google Shape;360;p50"/>
          <p:cNvSpPr txBox="1"/>
          <p:nvPr>
            <p:ph idx="8" type="title"/>
          </p:nvPr>
        </p:nvSpPr>
        <p:spPr>
          <a:xfrm>
            <a:off x="5854061" y="3300487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1" name="Google Shape;361;p50"/>
          <p:cNvSpPr txBox="1"/>
          <p:nvPr>
            <p:ph idx="9" type="title"/>
          </p:nvPr>
        </p:nvSpPr>
        <p:spPr>
          <a:xfrm>
            <a:off x="5854062" y="3621075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62" name="Google Shape;362;p50"/>
          <p:cNvSpPr/>
          <p:nvPr/>
        </p:nvSpPr>
        <p:spPr>
          <a:xfrm rot="10800000">
            <a:off x="0" y="479160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50"/>
          <p:cNvSpPr/>
          <p:nvPr/>
        </p:nvSpPr>
        <p:spPr>
          <a:xfrm rot="5400000">
            <a:off x="7185900" y="123420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6"/>
          <p:cNvSpPr/>
          <p:nvPr/>
        </p:nvSpPr>
        <p:spPr>
          <a:xfrm rot="10800000">
            <a:off x="8127000" y="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/>
          <p:nvPr/>
        </p:nvSpPr>
        <p:spPr>
          <a:xfrm rot="5400000">
            <a:off x="8276850" y="4279050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4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1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66" name="Google Shape;366;p51"/>
          <p:cNvSpPr txBox="1"/>
          <p:nvPr>
            <p:ph idx="2" type="title"/>
          </p:nvPr>
        </p:nvSpPr>
        <p:spPr>
          <a:xfrm>
            <a:off x="723988" y="1501796"/>
            <a:ext cx="2210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7" name="Google Shape;367;p51"/>
          <p:cNvSpPr txBox="1"/>
          <p:nvPr>
            <p:ph idx="3" type="title"/>
          </p:nvPr>
        </p:nvSpPr>
        <p:spPr>
          <a:xfrm>
            <a:off x="723950" y="1885786"/>
            <a:ext cx="2210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68" name="Google Shape;368;p51"/>
          <p:cNvSpPr txBox="1"/>
          <p:nvPr>
            <p:ph idx="4" type="title"/>
          </p:nvPr>
        </p:nvSpPr>
        <p:spPr>
          <a:xfrm>
            <a:off x="723989" y="3139049"/>
            <a:ext cx="2210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9" name="Google Shape;369;p51"/>
          <p:cNvSpPr txBox="1"/>
          <p:nvPr>
            <p:ph idx="5" type="title"/>
          </p:nvPr>
        </p:nvSpPr>
        <p:spPr>
          <a:xfrm>
            <a:off x="723988" y="3523038"/>
            <a:ext cx="2210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70" name="Google Shape;370;p51"/>
          <p:cNvSpPr txBox="1"/>
          <p:nvPr>
            <p:ph idx="6" type="title"/>
          </p:nvPr>
        </p:nvSpPr>
        <p:spPr>
          <a:xfrm>
            <a:off x="6209988" y="1501788"/>
            <a:ext cx="2210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1" name="Google Shape;371;p51"/>
          <p:cNvSpPr txBox="1"/>
          <p:nvPr>
            <p:ph idx="7" type="title"/>
          </p:nvPr>
        </p:nvSpPr>
        <p:spPr>
          <a:xfrm>
            <a:off x="6209950" y="1885775"/>
            <a:ext cx="2210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72" name="Google Shape;372;p51"/>
          <p:cNvSpPr txBox="1"/>
          <p:nvPr>
            <p:ph idx="8" type="title"/>
          </p:nvPr>
        </p:nvSpPr>
        <p:spPr>
          <a:xfrm>
            <a:off x="6209988" y="3139049"/>
            <a:ext cx="2210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3" name="Google Shape;373;p51"/>
          <p:cNvSpPr txBox="1"/>
          <p:nvPr>
            <p:ph idx="9" type="title"/>
          </p:nvPr>
        </p:nvSpPr>
        <p:spPr>
          <a:xfrm>
            <a:off x="6209988" y="3523038"/>
            <a:ext cx="22101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2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2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76" name="Google Shape;376;p52"/>
          <p:cNvSpPr txBox="1"/>
          <p:nvPr>
            <p:ph idx="2" type="title"/>
          </p:nvPr>
        </p:nvSpPr>
        <p:spPr>
          <a:xfrm>
            <a:off x="2706609" y="3434333"/>
            <a:ext cx="1865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7" name="Google Shape;377;p52"/>
          <p:cNvSpPr txBox="1"/>
          <p:nvPr>
            <p:ph idx="3" type="title"/>
          </p:nvPr>
        </p:nvSpPr>
        <p:spPr>
          <a:xfrm>
            <a:off x="2706609" y="3818323"/>
            <a:ext cx="18654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78" name="Google Shape;378;p52"/>
          <p:cNvSpPr txBox="1"/>
          <p:nvPr>
            <p:ph idx="4" type="title"/>
          </p:nvPr>
        </p:nvSpPr>
        <p:spPr>
          <a:xfrm>
            <a:off x="841211" y="2942723"/>
            <a:ext cx="1865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9" name="Google Shape;379;p52"/>
          <p:cNvSpPr txBox="1"/>
          <p:nvPr>
            <p:ph idx="5" type="title"/>
          </p:nvPr>
        </p:nvSpPr>
        <p:spPr>
          <a:xfrm>
            <a:off x="841211" y="3326712"/>
            <a:ext cx="18654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0" name="Google Shape;380;p52"/>
          <p:cNvSpPr txBox="1"/>
          <p:nvPr>
            <p:ph idx="6" type="title"/>
          </p:nvPr>
        </p:nvSpPr>
        <p:spPr>
          <a:xfrm>
            <a:off x="6437396" y="3434325"/>
            <a:ext cx="1865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81" name="Google Shape;381;p52"/>
          <p:cNvSpPr txBox="1"/>
          <p:nvPr>
            <p:ph idx="7" type="title"/>
          </p:nvPr>
        </p:nvSpPr>
        <p:spPr>
          <a:xfrm>
            <a:off x="6437396" y="3818312"/>
            <a:ext cx="18654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2" name="Google Shape;382;p52"/>
          <p:cNvSpPr txBox="1"/>
          <p:nvPr>
            <p:ph idx="8" type="title"/>
          </p:nvPr>
        </p:nvSpPr>
        <p:spPr>
          <a:xfrm>
            <a:off x="4571992" y="2948561"/>
            <a:ext cx="1865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83" name="Google Shape;383;p52"/>
          <p:cNvSpPr txBox="1"/>
          <p:nvPr>
            <p:ph idx="9" type="title"/>
          </p:nvPr>
        </p:nvSpPr>
        <p:spPr>
          <a:xfrm>
            <a:off x="4571992" y="3332550"/>
            <a:ext cx="18654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4" name="Google Shape;384;p52"/>
          <p:cNvSpPr/>
          <p:nvPr/>
        </p:nvSpPr>
        <p:spPr>
          <a:xfrm rot="10800000">
            <a:off x="-13725" y="4791600"/>
            <a:ext cx="31836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3"/>
          <p:cNvSpPr/>
          <p:nvPr/>
        </p:nvSpPr>
        <p:spPr>
          <a:xfrm rot="5400000">
            <a:off x="4664400" y="73050"/>
            <a:ext cx="4012800" cy="49464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53"/>
          <p:cNvSpPr/>
          <p:nvPr/>
        </p:nvSpPr>
        <p:spPr>
          <a:xfrm rot="10800000">
            <a:off x="0" y="4053850"/>
            <a:ext cx="6390300" cy="7068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53"/>
          <p:cNvSpPr txBox="1"/>
          <p:nvPr>
            <p:ph type="title"/>
          </p:nvPr>
        </p:nvSpPr>
        <p:spPr>
          <a:xfrm>
            <a:off x="4848825" y="706800"/>
            <a:ext cx="32250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89" name="Google Shape;389;p53"/>
          <p:cNvSpPr txBox="1"/>
          <p:nvPr/>
        </p:nvSpPr>
        <p:spPr>
          <a:xfrm>
            <a:off x="4849000" y="2836800"/>
            <a:ext cx="38577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100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100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0" name="Google Shape;390;p53"/>
          <p:cNvSpPr txBox="1"/>
          <p:nvPr>
            <p:ph idx="2" type="title"/>
          </p:nvPr>
        </p:nvSpPr>
        <p:spPr>
          <a:xfrm>
            <a:off x="4848825" y="3557675"/>
            <a:ext cx="35712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91" name="Google Shape;391;p53"/>
          <p:cNvSpPr txBox="1"/>
          <p:nvPr>
            <p:ph idx="3" type="title"/>
          </p:nvPr>
        </p:nvSpPr>
        <p:spPr>
          <a:xfrm>
            <a:off x="4849000" y="1653475"/>
            <a:ext cx="3225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92" name="Google Shape;392;p53"/>
          <p:cNvSpPr/>
          <p:nvPr/>
        </p:nvSpPr>
        <p:spPr>
          <a:xfrm rot="10800000">
            <a:off x="7092600" y="367050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and two columns">
  <p:cSld name="CUSTOM_9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4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95" name="Google Shape;395;p54"/>
          <p:cNvSpPr txBox="1"/>
          <p:nvPr>
            <p:ph idx="1" type="body"/>
          </p:nvPr>
        </p:nvSpPr>
        <p:spPr>
          <a:xfrm>
            <a:off x="7239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6" name="Google Shape;396;p54"/>
          <p:cNvSpPr txBox="1"/>
          <p:nvPr>
            <p:ph idx="2" type="body"/>
          </p:nvPr>
        </p:nvSpPr>
        <p:spPr>
          <a:xfrm>
            <a:off x="46811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2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7" name="Google Shape;397;p54"/>
          <p:cNvSpPr/>
          <p:nvPr/>
        </p:nvSpPr>
        <p:spPr>
          <a:xfrm rot="5400000">
            <a:off x="8276838" y="70050"/>
            <a:ext cx="10077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54"/>
          <p:cNvSpPr/>
          <p:nvPr/>
        </p:nvSpPr>
        <p:spPr>
          <a:xfrm rot="10800000">
            <a:off x="5960388" y="4791600"/>
            <a:ext cx="31836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2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5"/>
          <p:cNvSpPr/>
          <p:nvPr/>
        </p:nvSpPr>
        <p:spPr>
          <a:xfrm rot="5400000">
            <a:off x="8459550" y="332425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5"/>
          <p:cNvSpPr/>
          <p:nvPr/>
        </p:nvSpPr>
        <p:spPr>
          <a:xfrm rot="5400000">
            <a:off x="-148500" y="4273800"/>
            <a:ext cx="1007700" cy="7317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5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2_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6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6"/>
          <p:cNvSpPr/>
          <p:nvPr/>
        </p:nvSpPr>
        <p:spPr>
          <a:xfrm>
            <a:off x="0" y="4791475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56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07" name="Google Shape;407;p56"/>
          <p:cNvSpPr/>
          <p:nvPr/>
        </p:nvSpPr>
        <p:spPr>
          <a:xfrm rot="-5400000">
            <a:off x="7185900" y="3187981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56"/>
          <p:cNvSpPr txBox="1"/>
          <p:nvPr>
            <p:ph idx="1" type="body"/>
          </p:nvPr>
        </p:nvSpPr>
        <p:spPr>
          <a:xfrm>
            <a:off x="7239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9" name="Google Shape;409;p56"/>
          <p:cNvSpPr txBox="1"/>
          <p:nvPr>
            <p:ph idx="2" type="body"/>
          </p:nvPr>
        </p:nvSpPr>
        <p:spPr>
          <a:xfrm>
            <a:off x="46811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2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8"/>
          <p:cNvSpPr/>
          <p:nvPr/>
        </p:nvSpPr>
        <p:spPr>
          <a:xfrm rot="5400000">
            <a:off x="-332550" y="445905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58"/>
          <p:cNvSpPr/>
          <p:nvPr/>
        </p:nvSpPr>
        <p:spPr>
          <a:xfrm>
            <a:off x="8136300" y="4422175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3_1_1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9"/>
          <p:cNvSpPr/>
          <p:nvPr/>
        </p:nvSpPr>
        <p:spPr>
          <a:xfrm rot="10800000">
            <a:off x="-12" y="4791475"/>
            <a:ext cx="31836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59"/>
          <p:cNvSpPr/>
          <p:nvPr/>
        </p:nvSpPr>
        <p:spPr>
          <a:xfrm rot="5400000">
            <a:off x="8276850" y="143125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3_1_1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0"/>
          <p:cNvSpPr/>
          <p:nvPr/>
        </p:nvSpPr>
        <p:spPr>
          <a:xfrm rot="10800000">
            <a:off x="7088700" y="-125"/>
            <a:ext cx="20553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60"/>
          <p:cNvSpPr/>
          <p:nvPr/>
        </p:nvSpPr>
        <p:spPr>
          <a:xfrm rot="5400000">
            <a:off x="7942350" y="3941850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4000500" y="1331425"/>
            <a:ext cx="4419600" cy="7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" type="body"/>
          </p:nvPr>
        </p:nvSpPr>
        <p:spPr>
          <a:xfrm>
            <a:off x="5419725" y="2126725"/>
            <a:ext cx="3000300" cy="20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3_1_1_1_1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1"/>
          <p:cNvSpPr/>
          <p:nvPr/>
        </p:nvSpPr>
        <p:spPr>
          <a:xfrm rot="10800000">
            <a:off x="0" y="4422181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61"/>
          <p:cNvSpPr/>
          <p:nvPr/>
        </p:nvSpPr>
        <p:spPr>
          <a:xfrm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 rot="5400000">
            <a:off x="2436125" y="-787125"/>
            <a:ext cx="4119000" cy="5673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8"/>
          <p:cNvSpPr txBox="1"/>
          <p:nvPr>
            <p:ph type="title"/>
          </p:nvPr>
        </p:nvSpPr>
        <p:spPr>
          <a:xfrm>
            <a:off x="1861350" y="904150"/>
            <a:ext cx="542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8"/>
          <p:cNvSpPr/>
          <p:nvPr/>
        </p:nvSpPr>
        <p:spPr>
          <a:xfrm rot="10800000">
            <a:off x="595440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 rot="10800000">
            <a:off x="0" y="3931900"/>
            <a:ext cx="31836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723975" y="1075825"/>
            <a:ext cx="40452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Medium"/>
              <a:buNone/>
              <a:defRPr sz="1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4" name="Google Shape;54;p9"/>
          <p:cNvSpPr txBox="1"/>
          <p:nvPr>
            <p:ph idx="2" type="body"/>
          </p:nvPr>
        </p:nvSpPr>
        <p:spPr>
          <a:xfrm>
            <a:off x="723975" y="1648700"/>
            <a:ext cx="3837000" cy="312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419100" y="0"/>
            <a:ext cx="3505200" cy="3943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 txBox="1"/>
          <p:nvPr>
            <p:ph type="title"/>
          </p:nvPr>
        </p:nvSpPr>
        <p:spPr>
          <a:xfrm>
            <a:off x="643775" y="0"/>
            <a:ext cx="3266400" cy="36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0"/>
          <p:cNvSpPr/>
          <p:nvPr/>
        </p:nvSpPr>
        <p:spPr>
          <a:xfrm rot="5400000">
            <a:off x="-667050" y="3755175"/>
            <a:ext cx="20553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0"/>
          <p:cNvSpPr/>
          <p:nvPr/>
        </p:nvSpPr>
        <p:spPr>
          <a:xfrm rot="5400000">
            <a:off x="8459538" y="3325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61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60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b="1"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Relationship Id="rId4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2"/>
          <p:cNvSpPr txBox="1"/>
          <p:nvPr>
            <p:ph type="ctrTitle"/>
          </p:nvPr>
        </p:nvSpPr>
        <p:spPr>
          <a:xfrm>
            <a:off x="1171500" y="1516975"/>
            <a:ext cx="6801000" cy="144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Agriculture Crop Yield Predictor</a:t>
            </a:r>
            <a:endParaRPr/>
          </a:p>
        </p:txBody>
      </p:sp>
      <p:sp>
        <p:nvSpPr>
          <p:cNvPr id="428" name="Google Shape;428;p62"/>
          <p:cNvSpPr txBox="1"/>
          <p:nvPr>
            <p:ph idx="1" type="subTitle"/>
          </p:nvPr>
        </p:nvSpPr>
        <p:spPr>
          <a:xfrm>
            <a:off x="1390650" y="2957225"/>
            <a:ext cx="6362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IIC#13 by Celebal Technologies</a:t>
            </a:r>
            <a:br>
              <a:rPr lang="en"/>
            </a:br>
            <a:r>
              <a:rPr lang="en"/>
              <a:t>Team Name-Vital Coders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71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Matters</a:t>
            </a:r>
            <a:endParaRPr/>
          </a:p>
        </p:txBody>
      </p:sp>
      <p:sp>
        <p:nvSpPr>
          <p:cNvPr id="703" name="Google Shape;703;p71"/>
          <p:cNvSpPr txBox="1"/>
          <p:nvPr>
            <p:ph type="title"/>
          </p:nvPr>
        </p:nvSpPr>
        <p:spPr>
          <a:xfrm>
            <a:off x="8100" y="1622275"/>
            <a:ext cx="2273700" cy="4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5"/>
                </a:solidFill>
              </a:rPr>
              <a:t>Data-Driven Farming</a:t>
            </a:r>
            <a:endParaRPr sz="1600">
              <a:solidFill>
                <a:schemeClr val="accent5"/>
              </a:solidFill>
            </a:endParaRPr>
          </a:p>
        </p:txBody>
      </p:sp>
      <p:sp>
        <p:nvSpPr>
          <p:cNvPr id="704" name="Google Shape;704;p71"/>
          <p:cNvSpPr txBox="1"/>
          <p:nvPr>
            <p:ph idx="4294967295" type="body"/>
          </p:nvPr>
        </p:nvSpPr>
        <p:spPr>
          <a:xfrm>
            <a:off x="69375" y="1969825"/>
            <a:ext cx="25977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Empowers farmers with actionable insights.</a:t>
            </a:r>
            <a:endParaRPr sz="1400"/>
          </a:p>
        </p:txBody>
      </p:sp>
      <p:sp>
        <p:nvSpPr>
          <p:cNvPr id="705" name="Google Shape;705;p71"/>
          <p:cNvSpPr txBox="1"/>
          <p:nvPr>
            <p:ph type="title"/>
          </p:nvPr>
        </p:nvSpPr>
        <p:spPr>
          <a:xfrm>
            <a:off x="145575" y="3147100"/>
            <a:ext cx="1670400" cy="4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</a:rPr>
              <a:t>Affordability</a:t>
            </a:r>
            <a:endParaRPr sz="1800">
              <a:solidFill>
                <a:schemeClr val="accent5"/>
              </a:solidFill>
            </a:endParaRPr>
          </a:p>
        </p:txBody>
      </p:sp>
      <p:sp>
        <p:nvSpPr>
          <p:cNvPr id="706" name="Google Shape;706;p71"/>
          <p:cNvSpPr txBox="1"/>
          <p:nvPr>
            <p:ph idx="4294967295" type="body"/>
          </p:nvPr>
        </p:nvSpPr>
        <p:spPr>
          <a:xfrm>
            <a:off x="210225" y="3494650"/>
            <a:ext cx="2409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 A cost-effective solution accessible to small-scale farmers</a:t>
            </a:r>
            <a:endParaRPr sz="1400"/>
          </a:p>
        </p:txBody>
      </p:sp>
      <p:sp>
        <p:nvSpPr>
          <p:cNvPr id="707" name="Google Shape;707;p71"/>
          <p:cNvSpPr txBox="1"/>
          <p:nvPr>
            <p:ph type="title"/>
          </p:nvPr>
        </p:nvSpPr>
        <p:spPr>
          <a:xfrm>
            <a:off x="7328200" y="1502425"/>
            <a:ext cx="1320600" cy="4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5"/>
                </a:solidFill>
              </a:rPr>
              <a:t>Improved Productivity</a:t>
            </a:r>
            <a:endParaRPr sz="1500">
              <a:solidFill>
                <a:schemeClr val="accent5"/>
              </a:solidFill>
            </a:endParaRPr>
          </a:p>
        </p:txBody>
      </p:sp>
      <p:sp>
        <p:nvSpPr>
          <p:cNvPr id="708" name="Google Shape;708;p71"/>
          <p:cNvSpPr txBox="1"/>
          <p:nvPr>
            <p:ph idx="4294967295" type="body"/>
          </p:nvPr>
        </p:nvSpPr>
        <p:spPr>
          <a:xfrm>
            <a:off x="6629400" y="1969825"/>
            <a:ext cx="2019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Boosts crop yield and minimizes losses</a:t>
            </a:r>
            <a:endParaRPr sz="1400"/>
          </a:p>
        </p:txBody>
      </p:sp>
      <p:sp>
        <p:nvSpPr>
          <p:cNvPr id="709" name="Google Shape;709;p71"/>
          <p:cNvSpPr txBox="1"/>
          <p:nvPr>
            <p:ph type="title"/>
          </p:nvPr>
        </p:nvSpPr>
        <p:spPr>
          <a:xfrm>
            <a:off x="7328200" y="3147100"/>
            <a:ext cx="1670400" cy="4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</a:rPr>
              <a:t>Sustainability</a:t>
            </a:r>
            <a:endParaRPr sz="1800">
              <a:solidFill>
                <a:schemeClr val="accent5"/>
              </a:solidFill>
            </a:endParaRPr>
          </a:p>
        </p:txBody>
      </p:sp>
      <p:sp>
        <p:nvSpPr>
          <p:cNvPr id="710" name="Google Shape;710;p71"/>
          <p:cNvSpPr txBox="1"/>
          <p:nvPr>
            <p:ph idx="4294967295" type="body"/>
          </p:nvPr>
        </p:nvSpPr>
        <p:spPr>
          <a:xfrm>
            <a:off x="6400800" y="3418450"/>
            <a:ext cx="24849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Encourages environmentally friendly farming practices</a:t>
            </a:r>
            <a:endParaRPr sz="1400"/>
          </a:p>
        </p:txBody>
      </p:sp>
      <p:cxnSp>
        <p:nvCxnSpPr>
          <p:cNvPr id="711" name="Google Shape;711;p71"/>
          <p:cNvCxnSpPr>
            <a:stCxn id="703" idx="3"/>
          </p:cNvCxnSpPr>
          <p:nvPr/>
        </p:nvCxnSpPr>
        <p:spPr>
          <a:xfrm>
            <a:off x="2281800" y="1824625"/>
            <a:ext cx="1489200" cy="404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71"/>
          <p:cNvCxnSpPr>
            <a:stCxn id="705" idx="3"/>
          </p:cNvCxnSpPr>
          <p:nvPr/>
        </p:nvCxnSpPr>
        <p:spPr>
          <a:xfrm>
            <a:off x="1815975" y="3349450"/>
            <a:ext cx="1460700" cy="251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71"/>
          <p:cNvCxnSpPr>
            <a:stCxn id="707" idx="1"/>
          </p:cNvCxnSpPr>
          <p:nvPr/>
        </p:nvCxnSpPr>
        <p:spPr>
          <a:xfrm flipH="1">
            <a:off x="5619700" y="1704775"/>
            <a:ext cx="1708500" cy="404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71"/>
          <p:cNvCxnSpPr/>
          <p:nvPr/>
        </p:nvCxnSpPr>
        <p:spPr>
          <a:xfrm flipH="1">
            <a:off x="5657804" y="3349450"/>
            <a:ext cx="1670400" cy="251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715" name="Google Shape;715;p71"/>
          <p:cNvSpPr/>
          <p:nvPr/>
        </p:nvSpPr>
        <p:spPr>
          <a:xfrm rot="2700000">
            <a:off x="4509878" y="1762952"/>
            <a:ext cx="1234622" cy="1201583"/>
          </a:xfrm>
          <a:custGeom>
            <a:rect b="b" l="l" r="r" t="t"/>
            <a:pathLst>
              <a:path extrusionOk="0" h="5821" w="5983">
                <a:moveTo>
                  <a:pt x="2652" y="1"/>
                </a:moveTo>
                <a:cubicBezTo>
                  <a:pt x="1473" y="1"/>
                  <a:pt x="333" y="843"/>
                  <a:pt x="176" y="2200"/>
                </a:cubicBezTo>
                <a:cubicBezTo>
                  <a:pt x="1" y="3763"/>
                  <a:pt x="1259" y="4955"/>
                  <a:pt x="2643" y="4955"/>
                </a:cubicBezTo>
                <a:cubicBezTo>
                  <a:pt x="3079" y="4955"/>
                  <a:pt x="3528" y="4836"/>
                  <a:pt x="3948" y="4573"/>
                </a:cubicBezTo>
                <a:lnTo>
                  <a:pt x="5203" y="5821"/>
                </a:lnTo>
                <a:lnTo>
                  <a:pt x="5982" y="5035"/>
                </a:lnTo>
                <a:lnTo>
                  <a:pt x="4735" y="3787"/>
                </a:lnTo>
                <a:cubicBezTo>
                  <a:pt x="5340" y="2813"/>
                  <a:pt x="5196" y="1544"/>
                  <a:pt x="4388" y="729"/>
                </a:cubicBezTo>
                <a:cubicBezTo>
                  <a:pt x="3888" y="228"/>
                  <a:pt x="3265" y="1"/>
                  <a:pt x="26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71"/>
          <p:cNvSpPr/>
          <p:nvPr/>
        </p:nvSpPr>
        <p:spPr>
          <a:xfrm rot="2700000">
            <a:off x="4814294" y="1921266"/>
            <a:ext cx="681797" cy="650643"/>
          </a:xfrm>
          <a:custGeom>
            <a:rect b="b" l="l" r="r" t="t"/>
            <a:pathLst>
              <a:path extrusionOk="0" h="3152" w="3304">
                <a:moveTo>
                  <a:pt x="1658" y="1"/>
                </a:moveTo>
                <a:cubicBezTo>
                  <a:pt x="853" y="1"/>
                  <a:pt x="162" y="612"/>
                  <a:pt x="87" y="1428"/>
                </a:cubicBezTo>
                <a:cubicBezTo>
                  <a:pt x="1" y="2294"/>
                  <a:pt x="635" y="3058"/>
                  <a:pt x="1501" y="3145"/>
                </a:cubicBezTo>
                <a:cubicBezTo>
                  <a:pt x="1550" y="3149"/>
                  <a:pt x="1598" y="3151"/>
                  <a:pt x="1647" y="3151"/>
                </a:cubicBezTo>
                <a:cubicBezTo>
                  <a:pt x="2451" y="3151"/>
                  <a:pt x="3142" y="2540"/>
                  <a:pt x="3217" y="1724"/>
                </a:cubicBezTo>
                <a:cubicBezTo>
                  <a:pt x="3304" y="858"/>
                  <a:pt x="2669" y="94"/>
                  <a:pt x="1804" y="7"/>
                </a:cubicBezTo>
                <a:cubicBezTo>
                  <a:pt x="1755" y="3"/>
                  <a:pt x="1706" y="1"/>
                  <a:pt x="1658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71"/>
          <p:cNvSpPr/>
          <p:nvPr/>
        </p:nvSpPr>
        <p:spPr>
          <a:xfrm rot="2700000">
            <a:off x="4389599" y="3047353"/>
            <a:ext cx="1354514" cy="1202203"/>
          </a:xfrm>
          <a:custGeom>
            <a:rect b="b" l="l" r="r" t="t"/>
            <a:pathLst>
              <a:path extrusionOk="0" h="5824" w="6564">
                <a:moveTo>
                  <a:pt x="3329" y="0"/>
                </a:moveTo>
                <a:cubicBezTo>
                  <a:pt x="1439" y="0"/>
                  <a:pt x="206" y="2117"/>
                  <a:pt x="1255" y="3790"/>
                </a:cubicBezTo>
                <a:lnTo>
                  <a:pt x="0" y="5038"/>
                </a:lnTo>
                <a:lnTo>
                  <a:pt x="786" y="5824"/>
                </a:lnTo>
                <a:lnTo>
                  <a:pt x="2034" y="4569"/>
                </a:lnTo>
                <a:cubicBezTo>
                  <a:pt x="2441" y="4823"/>
                  <a:pt x="2897" y="4947"/>
                  <a:pt x="3350" y="4947"/>
                </a:cubicBezTo>
                <a:cubicBezTo>
                  <a:pt x="3989" y="4947"/>
                  <a:pt x="4622" y="4700"/>
                  <a:pt x="5099" y="4223"/>
                </a:cubicBezTo>
                <a:cubicBezTo>
                  <a:pt x="6563" y="2758"/>
                  <a:pt x="5683" y="248"/>
                  <a:pt x="3628" y="18"/>
                </a:cubicBezTo>
                <a:cubicBezTo>
                  <a:pt x="3527" y="6"/>
                  <a:pt x="3427" y="0"/>
                  <a:pt x="332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71"/>
          <p:cNvSpPr/>
          <p:nvPr/>
        </p:nvSpPr>
        <p:spPr>
          <a:xfrm rot="2700000">
            <a:off x="4772671" y="3280082"/>
            <a:ext cx="738338" cy="649817"/>
          </a:xfrm>
          <a:custGeom>
            <a:rect b="b" l="l" r="r" t="t"/>
            <a:pathLst>
              <a:path extrusionOk="0" h="3148" w="3578">
                <a:moveTo>
                  <a:pt x="1788" y="0"/>
                </a:moveTo>
                <a:cubicBezTo>
                  <a:pt x="1172" y="0"/>
                  <a:pt x="587" y="366"/>
                  <a:pt x="332" y="968"/>
                </a:cubicBezTo>
                <a:cubicBezTo>
                  <a:pt x="0" y="1769"/>
                  <a:pt x="383" y="2692"/>
                  <a:pt x="1183" y="3024"/>
                </a:cubicBezTo>
                <a:cubicBezTo>
                  <a:pt x="1382" y="3108"/>
                  <a:pt x="1588" y="3147"/>
                  <a:pt x="1790" y="3147"/>
                </a:cubicBezTo>
                <a:cubicBezTo>
                  <a:pt x="2405" y="3147"/>
                  <a:pt x="2989" y="2782"/>
                  <a:pt x="3239" y="2180"/>
                </a:cubicBezTo>
                <a:cubicBezTo>
                  <a:pt x="3578" y="1379"/>
                  <a:pt x="3195" y="456"/>
                  <a:pt x="2395" y="124"/>
                </a:cubicBezTo>
                <a:cubicBezTo>
                  <a:pt x="2196" y="40"/>
                  <a:pt x="1990" y="0"/>
                  <a:pt x="1788" y="0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71"/>
          <p:cNvSpPr/>
          <p:nvPr/>
        </p:nvSpPr>
        <p:spPr>
          <a:xfrm rot="2700000">
            <a:off x="3278326" y="1607434"/>
            <a:ext cx="1237098" cy="1195597"/>
          </a:xfrm>
          <a:custGeom>
            <a:rect b="b" l="l" r="r" t="t"/>
            <a:pathLst>
              <a:path extrusionOk="0" h="5792" w="5995">
                <a:moveTo>
                  <a:pt x="5251" y="0"/>
                </a:moveTo>
                <a:lnTo>
                  <a:pt x="4025" y="1226"/>
                </a:lnTo>
                <a:cubicBezTo>
                  <a:pt x="3619" y="974"/>
                  <a:pt x="3165" y="852"/>
                  <a:pt x="2716" y="852"/>
                </a:cubicBezTo>
                <a:cubicBezTo>
                  <a:pt x="1986" y="852"/>
                  <a:pt x="1267" y="1174"/>
                  <a:pt x="780" y="1782"/>
                </a:cubicBezTo>
                <a:cubicBezTo>
                  <a:pt x="1" y="2770"/>
                  <a:pt x="80" y="4183"/>
                  <a:pt x="967" y="5070"/>
                </a:cubicBezTo>
                <a:cubicBezTo>
                  <a:pt x="1449" y="5548"/>
                  <a:pt x="2082" y="5792"/>
                  <a:pt x="2716" y="5792"/>
                </a:cubicBezTo>
                <a:cubicBezTo>
                  <a:pt x="3259" y="5792"/>
                  <a:pt x="3804" y="5613"/>
                  <a:pt x="4256" y="5251"/>
                </a:cubicBezTo>
                <a:cubicBezTo>
                  <a:pt x="5237" y="4472"/>
                  <a:pt x="5475" y="3073"/>
                  <a:pt x="4811" y="2012"/>
                </a:cubicBezTo>
                <a:lnTo>
                  <a:pt x="5994" y="822"/>
                </a:lnTo>
                <a:cubicBezTo>
                  <a:pt x="5872" y="736"/>
                  <a:pt x="5756" y="642"/>
                  <a:pt x="5655" y="541"/>
                </a:cubicBezTo>
                <a:cubicBezTo>
                  <a:pt x="5497" y="382"/>
                  <a:pt x="5360" y="202"/>
                  <a:pt x="525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71"/>
          <p:cNvSpPr/>
          <p:nvPr/>
        </p:nvSpPr>
        <p:spPr>
          <a:xfrm rot="2700000">
            <a:off x="3442194" y="1883612"/>
            <a:ext cx="714607" cy="650643"/>
          </a:xfrm>
          <a:custGeom>
            <a:rect b="b" l="l" r="r" t="t"/>
            <a:pathLst>
              <a:path extrusionOk="0" h="3152" w="3463">
                <a:moveTo>
                  <a:pt x="1733" y="0"/>
                </a:moveTo>
                <a:cubicBezTo>
                  <a:pt x="1018" y="0"/>
                  <a:pt x="375" y="490"/>
                  <a:pt x="203" y="1212"/>
                </a:cubicBezTo>
                <a:cubicBezTo>
                  <a:pt x="1" y="2056"/>
                  <a:pt x="520" y="2907"/>
                  <a:pt x="1371" y="3109"/>
                </a:cubicBezTo>
                <a:cubicBezTo>
                  <a:pt x="1493" y="3138"/>
                  <a:pt x="1615" y="3152"/>
                  <a:pt x="1735" y="3152"/>
                </a:cubicBezTo>
                <a:cubicBezTo>
                  <a:pt x="2447" y="3152"/>
                  <a:pt x="3094" y="2662"/>
                  <a:pt x="3261" y="1940"/>
                </a:cubicBezTo>
                <a:cubicBezTo>
                  <a:pt x="3463" y="1096"/>
                  <a:pt x="2943" y="245"/>
                  <a:pt x="2099" y="43"/>
                </a:cubicBezTo>
                <a:cubicBezTo>
                  <a:pt x="1976" y="14"/>
                  <a:pt x="1854" y="0"/>
                  <a:pt x="1733" y="0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71"/>
          <p:cNvSpPr/>
          <p:nvPr/>
        </p:nvSpPr>
        <p:spPr>
          <a:xfrm rot="2700000">
            <a:off x="3176578" y="2867705"/>
            <a:ext cx="1234415" cy="1201583"/>
          </a:xfrm>
          <a:custGeom>
            <a:rect b="b" l="l" r="r" t="t"/>
            <a:pathLst>
              <a:path extrusionOk="0" h="5821" w="5982">
                <a:moveTo>
                  <a:pt x="786" y="0"/>
                </a:moveTo>
                <a:lnTo>
                  <a:pt x="0" y="787"/>
                </a:lnTo>
                <a:lnTo>
                  <a:pt x="1255" y="2034"/>
                </a:lnTo>
                <a:cubicBezTo>
                  <a:pt x="642" y="3008"/>
                  <a:pt x="786" y="4277"/>
                  <a:pt x="1601" y="5092"/>
                </a:cubicBezTo>
                <a:cubicBezTo>
                  <a:pt x="2102" y="5593"/>
                  <a:pt x="2724" y="5821"/>
                  <a:pt x="3335" y="5821"/>
                </a:cubicBezTo>
                <a:cubicBezTo>
                  <a:pt x="4512" y="5821"/>
                  <a:pt x="5649" y="4979"/>
                  <a:pt x="5806" y="3621"/>
                </a:cubicBezTo>
                <a:cubicBezTo>
                  <a:pt x="5981" y="2058"/>
                  <a:pt x="4723" y="867"/>
                  <a:pt x="3339" y="867"/>
                </a:cubicBezTo>
                <a:cubicBezTo>
                  <a:pt x="2903" y="867"/>
                  <a:pt x="2454" y="985"/>
                  <a:pt x="2034" y="1248"/>
                </a:cubicBezTo>
                <a:lnTo>
                  <a:pt x="7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71"/>
          <p:cNvSpPr/>
          <p:nvPr/>
        </p:nvSpPr>
        <p:spPr>
          <a:xfrm rot="2700000">
            <a:off x="3429130" y="3264988"/>
            <a:ext cx="714607" cy="650230"/>
          </a:xfrm>
          <a:custGeom>
            <a:rect b="b" l="l" r="r" t="t"/>
            <a:pathLst>
              <a:path extrusionOk="0" h="3150" w="3463">
                <a:moveTo>
                  <a:pt x="1740" y="0"/>
                </a:moveTo>
                <a:cubicBezTo>
                  <a:pt x="1022" y="0"/>
                  <a:pt x="376" y="485"/>
                  <a:pt x="203" y="1209"/>
                </a:cubicBezTo>
                <a:cubicBezTo>
                  <a:pt x="1" y="2060"/>
                  <a:pt x="527" y="2904"/>
                  <a:pt x="1371" y="3106"/>
                </a:cubicBezTo>
                <a:cubicBezTo>
                  <a:pt x="1493" y="3135"/>
                  <a:pt x="1615" y="3149"/>
                  <a:pt x="1735" y="3149"/>
                </a:cubicBezTo>
                <a:cubicBezTo>
                  <a:pt x="2447" y="3149"/>
                  <a:pt x="3095" y="2660"/>
                  <a:pt x="3268" y="1938"/>
                </a:cubicBezTo>
                <a:cubicBezTo>
                  <a:pt x="3463" y="1094"/>
                  <a:pt x="2943" y="243"/>
                  <a:pt x="2099" y="41"/>
                </a:cubicBezTo>
                <a:cubicBezTo>
                  <a:pt x="1979" y="13"/>
                  <a:pt x="1858" y="0"/>
                  <a:pt x="1740" y="0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" name="Google Shape;723;p71"/>
          <p:cNvGrpSpPr/>
          <p:nvPr/>
        </p:nvGrpSpPr>
        <p:grpSpPr>
          <a:xfrm>
            <a:off x="4967699" y="3422225"/>
            <a:ext cx="377474" cy="335748"/>
            <a:chOff x="854261" y="2908813"/>
            <a:chExt cx="377474" cy="335748"/>
          </a:xfrm>
        </p:grpSpPr>
        <p:sp>
          <p:nvSpPr>
            <p:cNvPr id="724" name="Google Shape;724;p71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71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71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71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71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" name="Google Shape;729;p71"/>
          <p:cNvGrpSpPr/>
          <p:nvPr/>
        </p:nvGrpSpPr>
        <p:grpSpPr>
          <a:xfrm>
            <a:off x="3586726" y="3407251"/>
            <a:ext cx="399435" cy="365698"/>
            <a:chOff x="1731523" y="2422616"/>
            <a:chExt cx="399435" cy="365698"/>
          </a:xfrm>
        </p:grpSpPr>
        <p:sp>
          <p:nvSpPr>
            <p:cNvPr id="730" name="Google Shape;730;p71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71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71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" name="Google Shape;733;p71"/>
          <p:cNvGrpSpPr/>
          <p:nvPr/>
        </p:nvGrpSpPr>
        <p:grpSpPr>
          <a:xfrm>
            <a:off x="4972518" y="2064105"/>
            <a:ext cx="365348" cy="364966"/>
            <a:chOff x="2640993" y="3357835"/>
            <a:chExt cx="365348" cy="364966"/>
          </a:xfrm>
        </p:grpSpPr>
        <p:sp>
          <p:nvSpPr>
            <p:cNvPr id="734" name="Google Shape;734;p71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71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71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71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71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71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71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71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71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71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" name="Google Shape;744;p71"/>
          <p:cNvGrpSpPr/>
          <p:nvPr/>
        </p:nvGrpSpPr>
        <p:grpSpPr>
          <a:xfrm>
            <a:off x="3657124" y="2017827"/>
            <a:ext cx="256800" cy="357024"/>
            <a:chOff x="3910637" y="3352690"/>
            <a:chExt cx="256800" cy="357024"/>
          </a:xfrm>
        </p:grpSpPr>
        <p:sp>
          <p:nvSpPr>
            <p:cNvPr id="745" name="Google Shape;745;p71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71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71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72"/>
          <p:cNvSpPr/>
          <p:nvPr/>
        </p:nvSpPr>
        <p:spPr>
          <a:xfrm>
            <a:off x="833409" y="4222824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753" name="Google Shape;753;p72"/>
          <p:cNvGrpSpPr/>
          <p:nvPr/>
        </p:nvGrpSpPr>
        <p:grpSpPr>
          <a:xfrm>
            <a:off x="1282881" y="4222824"/>
            <a:ext cx="346056" cy="345674"/>
            <a:chOff x="3303268" y="3817349"/>
            <a:chExt cx="346056" cy="345674"/>
          </a:xfrm>
        </p:grpSpPr>
        <p:sp>
          <p:nvSpPr>
            <p:cNvPr id="754" name="Google Shape;754;p72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55" name="Google Shape;755;p72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56" name="Google Shape;756;p72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57" name="Google Shape;757;p72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758" name="Google Shape;758;p72"/>
          <p:cNvGrpSpPr/>
          <p:nvPr/>
        </p:nvGrpSpPr>
        <p:grpSpPr>
          <a:xfrm>
            <a:off x="1731970" y="4222824"/>
            <a:ext cx="346056" cy="345674"/>
            <a:chOff x="3752358" y="3817349"/>
            <a:chExt cx="346056" cy="345674"/>
          </a:xfrm>
        </p:grpSpPr>
        <p:sp>
          <p:nvSpPr>
            <p:cNvPr id="759" name="Google Shape;759;p72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60" name="Google Shape;760;p72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61" name="Google Shape;761;p72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62" name="Google Shape;762;p72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pic>
        <p:nvPicPr>
          <p:cNvPr id="763" name="Google Shape;763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6507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64" name="Google Shape;764;p72"/>
          <p:cNvSpPr txBox="1"/>
          <p:nvPr>
            <p:ph type="title"/>
          </p:nvPr>
        </p:nvSpPr>
        <p:spPr>
          <a:xfrm>
            <a:off x="4793225" y="2194500"/>
            <a:ext cx="32250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3"/>
          <p:cNvSpPr/>
          <p:nvPr/>
        </p:nvSpPr>
        <p:spPr>
          <a:xfrm rot="10800000">
            <a:off x="3767700" y="1175998"/>
            <a:ext cx="5376300" cy="27915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63"/>
          <p:cNvSpPr txBox="1"/>
          <p:nvPr>
            <p:ph type="title"/>
          </p:nvPr>
        </p:nvSpPr>
        <p:spPr>
          <a:xfrm>
            <a:off x="4514850" y="2381250"/>
            <a:ext cx="38820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Problem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35" name="Google Shape;435;p63"/>
          <p:cNvSpPr txBox="1"/>
          <p:nvPr>
            <p:ph idx="2" type="title"/>
          </p:nvPr>
        </p:nvSpPr>
        <p:spPr>
          <a:xfrm>
            <a:off x="5804550" y="1534050"/>
            <a:ext cx="13026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01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4"/>
          <p:cNvSpPr txBox="1"/>
          <p:nvPr>
            <p:ph type="title"/>
          </p:nvPr>
        </p:nvSpPr>
        <p:spPr>
          <a:xfrm>
            <a:off x="725925" y="1077750"/>
            <a:ext cx="41802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441" name="Google Shape;441;p64"/>
          <p:cNvSpPr txBox="1"/>
          <p:nvPr>
            <p:ph idx="1" type="body"/>
          </p:nvPr>
        </p:nvSpPr>
        <p:spPr>
          <a:xfrm>
            <a:off x="721950" y="1662150"/>
            <a:ext cx="4180200" cy="24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Challenges faced by farmers: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>
                <a:solidFill>
                  <a:schemeClr val="dk1"/>
                </a:solidFill>
              </a:rPr>
              <a:t>Uncertainty in crop yield.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>
                <a:solidFill>
                  <a:schemeClr val="dk1"/>
                </a:solidFill>
              </a:rPr>
              <a:t>Lack of actionable insights for improvement.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>
                <a:solidFill>
                  <a:schemeClr val="dk1"/>
                </a:solidFill>
              </a:rPr>
              <a:t>Difficulty in integrating technology for decision-making.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These issues lead to lower productivity, economic losses, and environmental impact.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42" name="Google Shape;442;p64"/>
          <p:cNvPicPr preferRelativeResize="0"/>
          <p:nvPr/>
        </p:nvPicPr>
        <p:blipFill rotWithShape="1">
          <a:blip r:embed="rId3">
            <a:alphaModFix/>
          </a:blip>
          <a:srcRect b="704" l="-1037" r="37754" t="0"/>
          <a:stretch/>
        </p:blipFill>
        <p:spPr>
          <a:xfrm>
            <a:off x="5206875" y="543000"/>
            <a:ext cx="3305549" cy="4600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64"/>
          <p:cNvSpPr/>
          <p:nvPr/>
        </p:nvSpPr>
        <p:spPr>
          <a:xfrm rot="10800000">
            <a:off x="5960400" y="367050"/>
            <a:ext cx="31836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5"/>
          <p:cNvSpPr txBox="1"/>
          <p:nvPr>
            <p:ph type="title"/>
          </p:nvPr>
        </p:nvSpPr>
        <p:spPr>
          <a:xfrm>
            <a:off x="723975" y="3085500"/>
            <a:ext cx="4457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 </a:t>
            </a:r>
            <a:r>
              <a:rPr lang="en"/>
              <a:t>Our Solution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6"/>
          <p:cNvSpPr txBox="1"/>
          <p:nvPr>
            <p:ph type="title"/>
          </p:nvPr>
        </p:nvSpPr>
        <p:spPr>
          <a:xfrm>
            <a:off x="814425" y="1641450"/>
            <a:ext cx="4084800" cy="5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</a:t>
            </a:r>
            <a:endParaRPr/>
          </a:p>
        </p:txBody>
      </p:sp>
      <p:sp>
        <p:nvSpPr>
          <p:cNvPr id="454" name="Google Shape;454;p66"/>
          <p:cNvSpPr txBox="1"/>
          <p:nvPr>
            <p:ph idx="1" type="subTitle"/>
          </p:nvPr>
        </p:nvSpPr>
        <p:spPr>
          <a:xfrm>
            <a:off x="814425" y="2289150"/>
            <a:ext cx="4084800" cy="128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build a user-friendly platform that uses data and machine learning to predict crop yield and provide personalized recommendations.</a:t>
            </a:r>
            <a:endParaRPr/>
          </a:p>
        </p:txBody>
      </p:sp>
      <p:pic>
        <p:nvPicPr>
          <p:cNvPr id="455" name="Google Shape;455;p66"/>
          <p:cNvPicPr preferRelativeResize="0"/>
          <p:nvPr/>
        </p:nvPicPr>
        <p:blipFill rotWithShape="1">
          <a:blip r:embed="rId3">
            <a:alphaModFix/>
          </a:blip>
          <a:srcRect b="9926" l="20140" r="28896" t="0"/>
          <a:stretch/>
        </p:blipFill>
        <p:spPr>
          <a:xfrm>
            <a:off x="5229225" y="521500"/>
            <a:ext cx="3111251" cy="40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66"/>
          <p:cNvSpPr/>
          <p:nvPr/>
        </p:nvSpPr>
        <p:spPr>
          <a:xfrm rot="10800000">
            <a:off x="4295700" y="0"/>
            <a:ext cx="4848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66"/>
          <p:cNvSpPr/>
          <p:nvPr/>
        </p:nvSpPr>
        <p:spPr>
          <a:xfrm rot="10800000">
            <a:off x="-5100" y="4392925"/>
            <a:ext cx="61689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Google Shape;462;p67"/>
          <p:cNvPicPr preferRelativeResize="0"/>
          <p:nvPr/>
        </p:nvPicPr>
        <p:blipFill rotWithShape="1">
          <a:blip r:embed="rId3">
            <a:alphaModFix/>
          </a:blip>
          <a:srcRect b="3808" l="3538" r="5028" t="13031"/>
          <a:stretch/>
        </p:blipFill>
        <p:spPr>
          <a:xfrm>
            <a:off x="902675" y="1313150"/>
            <a:ext cx="2899775" cy="38543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67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464" name="Google Shape;464;p67"/>
          <p:cNvSpPr txBox="1"/>
          <p:nvPr>
            <p:ph idx="2" type="title"/>
          </p:nvPr>
        </p:nvSpPr>
        <p:spPr>
          <a:xfrm>
            <a:off x="5329776" y="1539675"/>
            <a:ext cx="30903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We’re Building</a:t>
            </a:r>
            <a:endParaRPr/>
          </a:p>
        </p:txBody>
      </p:sp>
      <p:sp>
        <p:nvSpPr>
          <p:cNvPr id="465" name="Google Shape;465;p67"/>
          <p:cNvSpPr txBox="1"/>
          <p:nvPr>
            <p:ph idx="3" type="title"/>
          </p:nvPr>
        </p:nvSpPr>
        <p:spPr>
          <a:xfrm>
            <a:off x="5329775" y="2055438"/>
            <a:ext cx="3707700" cy="16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platform where farmers can input crop details manually and via IoT sensors.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Machine learning predicts crop yield based on soil, weather, and crop data.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Farmers receive actionable insights to improve productivity.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67"/>
          <p:cNvSpPr txBox="1"/>
          <p:nvPr>
            <p:ph idx="4" type="title"/>
          </p:nvPr>
        </p:nvSpPr>
        <p:spPr>
          <a:xfrm>
            <a:off x="5329763" y="3465700"/>
            <a:ext cx="24231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467" name="Google Shape;467;p67"/>
          <p:cNvSpPr txBox="1"/>
          <p:nvPr>
            <p:ph idx="5" type="title"/>
          </p:nvPr>
        </p:nvSpPr>
        <p:spPr>
          <a:xfrm>
            <a:off x="5329775" y="3944200"/>
            <a:ext cx="2899800" cy="76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Makes farming smarter and more data-driven.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Reduces uncertainties, saves resources, and boosts yield.</a:t>
            </a:r>
            <a:endParaRPr/>
          </a:p>
        </p:txBody>
      </p:sp>
      <p:sp>
        <p:nvSpPr>
          <p:cNvPr id="468" name="Google Shape;468;p67"/>
          <p:cNvSpPr/>
          <p:nvPr/>
        </p:nvSpPr>
        <p:spPr>
          <a:xfrm>
            <a:off x="4338188" y="3763900"/>
            <a:ext cx="878700" cy="87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67"/>
          <p:cNvSpPr/>
          <p:nvPr/>
        </p:nvSpPr>
        <p:spPr>
          <a:xfrm>
            <a:off x="4338188" y="2094900"/>
            <a:ext cx="878700" cy="87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67"/>
          <p:cNvSpPr/>
          <p:nvPr/>
        </p:nvSpPr>
        <p:spPr>
          <a:xfrm rot="10800000">
            <a:off x="2343000" y="1120675"/>
            <a:ext cx="6814800" cy="3495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67"/>
          <p:cNvSpPr/>
          <p:nvPr/>
        </p:nvSpPr>
        <p:spPr>
          <a:xfrm rot="10800000">
            <a:off x="0" y="4791600"/>
            <a:ext cx="32523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2" name="Google Shape;472;p67"/>
          <p:cNvGrpSpPr/>
          <p:nvPr/>
        </p:nvGrpSpPr>
        <p:grpSpPr>
          <a:xfrm>
            <a:off x="4581484" y="3950159"/>
            <a:ext cx="392149" cy="506179"/>
            <a:chOff x="7274092" y="3761205"/>
            <a:chExt cx="287774" cy="371480"/>
          </a:xfrm>
        </p:grpSpPr>
        <p:sp>
          <p:nvSpPr>
            <p:cNvPr id="473" name="Google Shape;473;p67"/>
            <p:cNvSpPr/>
            <p:nvPr/>
          </p:nvSpPr>
          <p:spPr>
            <a:xfrm>
              <a:off x="7274092" y="3761205"/>
              <a:ext cx="287774" cy="371480"/>
            </a:xfrm>
            <a:custGeom>
              <a:rect b="b" l="l" r="r" t="t"/>
              <a:pathLst>
                <a:path extrusionOk="0" h="13793" w="10685">
                  <a:moveTo>
                    <a:pt x="6410" y="389"/>
                  </a:moveTo>
                  <a:lnTo>
                    <a:pt x="6605" y="487"/>
                  </a:lnTo>
                  <a:lnTo>
                    <a:pt x="6702" y="681"/>
                  </a:lnTo>
                  <a:lnTo>
                    <a:pt x="6702" y="778"/>
                  </a:lnTo>
                  <a:lnTo>
                    <a:pt x="6702" y="972"/>
                  </a:lnTo>
                  <a:lnTo>
                    <a:pt x="6605" y="1166"/>
                  </a:lnTo>
                  <a:lnTo>
                    <a:pt x="6508" y="1264"/>
                  </a:lnTo>
                  <a:lnTo>
                    <a:pt x="6313" y="1361"/>
                  </a:lnTo>
                  <a:lnTo>
                    <a:pt x="3691" y="1361"/>
                  </a:lnTo>
                  <a:lnTo>
                    <a:pt x="3594" y="1264"/>
                  </a:lnTo>
                  <a:lnTo>
                    <a:pt x="3400" y="1166"/>
                  </a:lnTo>
                  <a:lnTo>
                    <a:pt x="3302" y="1069"/>
                  </a:lnTo>
                  <a:lnTo>
                    <a:pt x="3302" y="875"/>
                  </a:lnTo>
                  <a:lnTo>
                    <a:pt x="3302" y="681"/>
                  </a:lnTo>
                  <a:lnTo>
                    <a:pt x="3400" y="487"/>
                  </a:lnTo>
                  <a:lnTo>
                    <a:pt x="3594" y="389"/>
                  </a:lnTo>
                  <a:close/>
                  <a:moveTo>
                    <a:pt x="5731" y="2526"/>
                  </a:moveTo>
                  <a:lnTo>
                    <a:pt x="5731" y="3109"/>
                  </a:lnTo>
                  <a:lnTo>
                    <a:pt x="4177" y="3109"/>
                  </a:lnTo>
                  <a:lnTo>
                    <a:pt x="4177" y="2526"/>
                  </a:lnTo>
                  <a:close/>
                  <a:moveTo>
                    <a:pt x="2720" y="3206"/>
                  </a:moveTo>
                  <a:lnTo>
                    <a:pt x="3011" y="3692"/>
                  </a:lnTo>
                  <a:lnTo>
                    <a:pt x="2525" y="4080"/>
                  </a:lnTo>
                  <a:lnTo>
                    <a:pt x="2234" y="3595"/>
                  </a:lnTo>
                  <a:lnTo>
                    <a:pt x="2720" y="3206"/>
                  </a:lnTo>
                  <a:close/>
                  <a:moveTo>
                    <a:pt x="8256" y="6411"/>
                  </a:moveTo>
                  <a:lnTo>
                    <a:pt x="8256" y="7674"/>
                  </a:lnTo>
                  <a:lnTo>
                    <a:pt x="5051" y="7674"/>
                  </a:lnTo>
                  <a:lnTo>
                    <a:pt x="5051" y="7771"/>
                  </a:lnTo>
                  <a:lnTo>
                    <a:pt x="5051" y="7965"/>
                  </a:lnTo>
                  <a:lnTo>
                    <a:pt x="5245" y="8062"/>
                  </a:lnTo>
                  <a:lnTo>
                    <a:pt x="8256" y="8062"/>
                  </a:lnTo>
                  <a:lnTo>
                    <a:pt x="8256" y="8840"/>
                  </a:lnTo>
                  <a:lnTo>
                    <a:pt x="5051" y="8840"/>
                  </a:lnTo>
                  <a:lnTo>
                    <a:pt x="5051" y="9034"/>
                  </a:lnTo>
                  <a:lnTo>
                    <a:pt x="5051" y="9131"/>
                  </a:lnTo>
                  <a:lnTo>
                    <a:pt x="5245" y="9228"/>
                  </a:lnTo>
                  <a:lnTo>
                    <a:pt x="8256" y="9228"/>
                  </a:lnTo>
                  <a:lnTo>
                    <a:pt x="8256" y="10005"/>
                  </a:lnTo>
                  <a:lnTo>
                    <a:pt x="5051" y="10005"/>
                  </a:lnTo>
                  <a:lnTo>
                    <a:pt x="4954" y="10199"/>
                  </a:lnTo>
                  <a:lnTo>
                    <a:pt x="5051" y="10296"/>
                  </a:lnTo>
                  <a:lnTo>
                    <a:pt x="5148" y="10394"/>
                  </a:lnTo>
                  <a:lnTo>
                    <a:pt x="8256" y="10394"/>
                  </a:lnTo>
                  <a:lnTo>
                    <a:pt x="8256" y="11656"/>
                  </a:lnTo>
                  <a:lnTo>
                    <a:pt x="4468" y="11656"/>
                  </a:lnTo>
                  <a:lnTo>
                    <a:pt x="4274" y="11559"/>
                  </a:lnTo>
                  <a:lnTo>
                    <a:pt x="4177" y="11365"/>
                  </a:lnTo>
                  <a:lnTo>
                    <a:pt x="4177" y="6606"/>
                  </a:lnTo>
                  <a:lnTo>
                    <a:pt x="4274" y="6411"/>
                  </a:lnTo>
                  <a:close/>
                  <a:moveTo>
                    <a:pt x="1360" y="2818"/>
                  </a:moveTo>
                  <a:lnTo>
                    <a:pt x="1748" y="2915"/>
                  </a:lnTo>
                  <a:lnTo>
                    <a:pt x="2040" y="3206"/>
                  </a:lnTo>
                  <a:lnTo>
                    <a:pt x="1943" y="3206"/>
                  </a:lnTo>
                  <a:lnTo>
                    <a:pt x="1845" y="3303"/>
                  </a:lnTo>
                  <a:lnTo>
                    <a:pt x="1748" y="3497"/>
                  </a:lnTo>
                  <a:lnTo>
                    <a:pt x="1748" y="3692"/>
                  </a:lnTo>
                  <a:lnTo>
                    <a:pt x="1845" y="3789"/>
                  </a:lnTo>
                  <a:lnTo>
                    <a:pt x="2137" y="4275"/>
                  </a:lnTo>
                  <a:lnTo>
                    <a:pt x="1748" y="4566"/>
                  </a:lnTo>
                  <a:lnTo>
                    <a:pt x="1554" y="4857"/>
                  </a:lnTo>
                  <a:lnTo>
                    <a:pt x="1360" y="5246"/>
                  </a:lnTo>
                  <a:lnTo>
                    <a:pt x="1360" y="5731"/>
                  </a:lnTo>
                  <a:lnTo>
                    <a:pt x="1360" y="11171"/>
                  </a:lnTo>
                  <a:lnTo>
                    <a:pt x="1360" y="11268"/>
                  </a:lnTo>
                  <a:lnTo>
                    <a:pt x="1457" y="11365"/>
                  </a:lnTo>
                  <a:lnTo>
                    <a:pt x="1651" y="11268"/>
                  </a:lnTo>
                  <a:lnTo>
                    <a:pt x="1748" y="11171"/>
                  </a:lnTo>
                  <a:lnTo>
                    <a:pt x="1748" y="5634"/>
                  </a:lnTo>
                  <a:lnTo>
                    <a:pt x="1748" y="5343"/>
                  </a:lnTo>
                  <a:lnTo>
                    <a:pt x="1943" y="5052"/>
                  </a:lnTo>
                  <a:lnTo>
                    <a:pt x="2137" y="4760"/>
                  </a:lnTo>
                  <a:lnTo>
                    <a:pt x="2331" y="4566"/>
                  </a:lnTo>
                  <a:lnTo>
                    <a:pt x="3982" y="3497"/>
                  </a:lnTo>
                  <a:lnTo>
                    <a:pt x="5925" y="3497"/>
                  </a:lnTo>
                  <a:lnTo>
                    <a:pt x="7576" y="4566"/>
                  </a:lnTo>
                  <a:lnTo>
                    <a:pt x="7867" y="4760"/>
                  </a:lnTo>
                  <a:lnTo>
                    <a:pt x="8062" y="5052"/>
                  </a:lnTo>
                  <a:lnTo>
                    <a:pt x="8256" y="5343"/>
                  </a:lnTo>
                  <a:lnTo>
                    <a:pt x="8256" y="5731"/>
                  </a:lnTo>
                  <a:lnTo>
                    <a:pt x="8256" y="6023"/>
                  </a:lnTo>
                  <a:lnTo>
                    <a:pt x="4177" y="6023"/>
                  </a:lnTo>
                  <a:lnTo>
                    <a:pt x="3982" y="6120"/>
                  </a:lnTo>
                  <a:lnTo>
                    <a:pt x="3885" y="6411"/>
                  </a:lnTo>
                  <a:lnTo>
                    <a:pt x="3788" y="6606"/>
                  </a:lnTo>
                  <a:lnTo>
                    <a:pt x="3788" y="11559"/>
                  </a:lnTo>
                  <a:lnTo>
                    <a:pt x="3885" y="11753"/>
                  </a:lnTo>
                  <a:lnTo>
                    <a:pt x="3982" y="11948"/>
                  </a:lnTo>
                  <a:lnTo>
                    <a:pt x="4177" y="12045"/>
                  </a:lnTo>
                  <a:lnTo>
                    <a:pt x="8256" y="12045"/>
                  </a:lnTo>
                  <a:lnTo>
                    <a:pt x="8256" y="12725"/>
                  </a:lnTo>
                  <a:lnTo>
                    <a:pt x="8159" y="13016"/>
                  </a:lnTo>
                  <a:lnTo>
                    <a:pt x="8062" y="13210"/>
                  </a:lnTo>
                  <a:lnTo>
                    <a:pt x="7867" y="13404"/>
                  </a:lnTo>
                  <a:lnTo>
                    <a:pt x="1845" y="13404"/>
                  </a:lnTo>
                  <a:lnTo>
                    <a:pt x="1748" y="13210"/>
                  </a:lnTo>
                  <a:lnTo>
                    <a:pt x="1748" y="12045"/>
                  </a:lnTo>
                  <a:lnTo>
                    <a:pt x="1554" y="11948"/>
                  </a:lnTo>
                  <a:lnTo>
                    <a:pt x="1457" y="11948"/>
                  </a:lnTo>
                  <a:lnTo>
                    <a:pt x="1360" y="12045"/>
                  </a:lnTo>
                  <a:lnTo>
                    <a:pt x="1360" y="12142"/>
                  </a:lnTo>
                  <a:lnTo>
                    <a:pt x="1360" y="12530"/>
                  </a:lnTo>
                  <a:lnTo>
                    <a:pt x="1457" y="13016"/>
                  </a:lnTo>
                  <a:lnTo>
                    <a:pt x="1651" y="13404"/>
                  </a:lnTo>
                  <a:lnTo>
                    <a:pt x="971" y="13404"/>
                  </a:lnTo>
                  <a:lnTo>
                    <a:pt x="680" y="13210"/>
                  </a:lnTo>
                  <a:lnTo>
                    <a:pt x="486" y="12919"/>
                  </a:lnTo>
                  <a:lnTo>
                    <a:pt x="486" y="12530"/>
                  </a:lnTo>
                  <a:lnTo>
                    <a:pt x="486" y="3692"/>
                  </a:lnTo>
                  <a:lnTo>
                    <a:pt x="486" y="3400"/>
                  </a:lnTo>
                  <a:lnTo>
                    <a:pt x="680" y="3109"/>
                  </a:lnTo>
                  <a:lnTo>
                    <a:pt x="971" y="2915"/>
                  </a:lnTo>
                  <a:lnTo>
                    <a:pt x="1360" y="2818"/>
                  </a:lnTo>
                  <a:close/>
                  <a:moveTo>
                    <a:pt x="3497" y="1"/>
                  </a:move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67"/>
            <p:cNvSpPr/>
            <p:nvPr/>
          </p:nvSpPr>
          <p:spPr>
            <a:xfrm>
              <a:off x="7274092" y="3761205"/>
              <a:ext cx="287774" cy="371480"/>
            </a:xfrm>
            <a:custGeom>
              <a:rect b="b" l="l" r="r" t="t"/>
              <a:pathLst>
                <a:path extrusionOk="0" fill="none" h="13793" w="10685">
                  <a:moveTo>
                    <a:pt x="10004" y="3595"/>
                  </a:moveTo>
                  <a:lnTo>
                    <a:pt x="10684" y="2429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644" y="13404"/>
                  </a:lnTo>
                  <a:lnTo>
                    <a:pt x="825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lnTo>
                    <a:pt x="6313" y="1"/>
                  </a:lnTo>
                  <a:lnTo>
                    <a:pt x="3497" y="1"/>
                  </a:lnTo>
                  <a:lnTo>
                    <a:pt x="3497" y="1"/>
                  </a:lnTo>
                  <a:lnTo>
                    <a:pt x="3205" y="98"/>
                  </a:ln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3691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810" y="10782"/>
                  </a:lnTo>
                  <a:lnTo>
                    <a:pt x="9810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01" y="8160"/>
                  </a:lnTo>
                  <a:lnTo>
                    <a:pt x="10101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004" y="35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67"/>
            <p:cNvSpPr/>
            <p:nvPr/>
          </p:nvSpPr>
          <p:spPr>
            <a:xfrm>
              <a:off x="7363023" y="3771682"/>
              <a:ext cx="91571" cy="26178"/>
            </a:xfrm>
            <a:custGeom>
              <a:rect b="b" l="l" r="r" t="t"/>
              <a:pathLst>
                <a:path extrusionOk="0" fill="none" h="972" w="3400">
                  <a:moveTo>
                    <a:pt x="0" y="486"/>
                  </a:moveTo>
                  <a:lnTo>
                    <a:pt x="0" y="486"/>
                  </a:lnTo>
                  <a:lnTo>
                    <a:pt x="0" y="292"/>
                  </a:lnTo>
                  <a:lnTo>
                    <a:pt x="98" y="98"/>
                  </a:lnTo>
                  <a:lnTo>
                    <a:pt x="292" y="0"/>
                  </a:lnTo>
                  <a:lnTo>
                    <a:pt x="389" y="0"/>
                  </a:lnTo>
                  <a:lnTo>
                    <a:pt x="2914" y="0"/>
                  </a:lnTo>
                  <a:lnTo>
                    <a:pt x="2914" y="0"/>
                  </a:lnTo>
                  <a:lnTo>
                    <a:pt x="3108" y="0"/>
                  </a:lnTo>
                  <a:lnTo>
                    <a:pt x="3303" y="98"/>
                  </a:lnTo>
                  <a:lnTo>
                    <a:pt x="3400" y="292"/>
                  </a:lnTo>
                  <a:lnTo>
                    <a:pt x="3400" y="389"/>
                  </a:lnTo>
                  <a:lnTo>
                    <a:pt x="3400" y="389"/>
                  </a:lnTo>
                  <a:lnTo>
                    <a:pt x="3400" y="583"/>
                  </a:lnTo>
                  <a:lnTo>
                    <a:pt x="3303" y="777"/>
                  </a:lnTo>
                  <a:lnTo>
                    <a:pt x="3206" y="875"/>
                  </a:lnTo>
                  <a:lnTo>
                    <a:pt x="3011" y="972"/>
                  </a:lnTo>
                  <a:lnTo>
                    <a:pt x="389" y="972"/>
                  </a:lnTo>
                  <a:lnTo>
                    <a:pt x="389" y="972"/>
                  </a:lnTo>
                  <a:lnTo>
                    <a:pt x="292" y="875"/>
                  </a:lnTo>
                  <a:lnTo>
                    <a:pt x="98" y="777"/>
                  </a:lnTo>
                  <a:lnTo>
                    <a:pt x="0" y="680"/>
                  </a:lnTo>
                  <a:lnTo>
                    <a:pt x="0" y="486"/>
                  </a:lnTo>
                  <a:lnTo>
                    <a:pt x="0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67"/>
            <p:cNvSpPr/>
            <p:nvPr/>
          </p:nvSpPr>
          <p:spPr>
            <a:xfrm>
              <a:off x="7386562" y="3933869"/>
              <a:ext cx="109885" cy="141288"/>
            </a:xfrm>
            <a:custGeom>
              <a:rect b="b" l="l" r="r" t="t"/>
              <a:pathLst>
                <a:path extrusionOk="0" fill="none" h="5246" w="4080">
                  <a:moveTo>
                    <a:pt x="4080" y="1263"/>
                  </a:moveTo>
                  <a:lnTo>
                    <a:pt x="1069" y="1263"/>
                  </a:lnTo>
                  <a:lnTo>
                    <a:pt x="1069" y="1263"/>
                  </a:lnTo>
                  <a:lnTo>
                    <a:pt x="875" y="1263"/>
                  </a:lnTo>
                  <a:lnTo>
                    <a:pt x="875" y="1360"/>
                  </a:lnTo>
                  <a:lnTo>
                    <a:pt x="875" y="1360"/>
                  </a:lnTo>
                  <a:lnTo>
                    <a:pt x="875" y="1554"/>
                  </a:lnTo>
                  <a:lnTo>
                    <a:pt x="1069" y="1651"/>
                  </a:lnTo>
                  <a:lnTo>
                    <a:pt x="4080" y="1651"/>
                  </a:lnTo>
                  <a:lnTo>
                    <a:pt x="4080" y="2429"/>
                  </a:lnTo>
                  <a:lnTo>
                    <a:pt x="1069" y="2429"/>
                  </a:lnTo>
                  <a:lnTo>
                    <a:pt x="1069" y="2429"/>
                  </a:lnTo>
                  <a:lnTo>
                    <a:pt x="875" y="2429"/>
                  </a:lnTo>
                  <a:lnTo>
                    <a:pt x="875" y="2623"/>
                  </a:lnTo>
                  <a:lnTo>
                    <a:pt x="875" y="2623"/>
                  </a:lnTo>
                  <a:lnTo>
                    <a:pt x="875" y="2720"/>
                  </a:lnTo>
                  <a:lnTo>
                    <a:pt x="1069" y="2817"/>
                  </a:lnTo>
                  <a:lnTo>
                    <a:pt x="4080" y="2817"/>
                  </a:lnTo>
                  <a:lnTo>
                    <a:pt x="4080" y="3594"/>
                  </a:lnTo>
                  <a:lnTo>
                    <a:pt x="1069" y="3594"/>
                  </a:lnTo>
                  <a:lnTo>
                    <a:pt x="1069" y="3594"/>
                  </a:lnTo>
                  <a:lnTo>
                    <a:pt x="875" y="3594"/>
                  </a:lnTo>
                  <a:lnTo>
                    <a:pt x="778" y="3788"/>
                  </a:lnTo>
                  <a:lnTo>
                    <a:pt x="778" y="3788"/>
                  </a:lnTo>
                  <a:lnTo>
                    <a:pt x="875" y="3885"/>
                  </a:lnTo>
                  <a:lnTo>
                    <a:pt x="972" y="3983"/>
                  </a:lnTo>
                  <a:lnTo>
                    <a:pt x="4080" y="3983"/>
                  </a:lnTo>
                  <a:lnTo>
                    <a:pt x="4080" y="5245"/>
                  </a:lnTo>
                  <a:lnTo>
                    <a:pt x="292" y="5245"/>
                  </a:lnTo>
                  <a:lnTo>
                    <a:pt x="292" y="5245"/>
                  </a:lnTo>
                  <a:lnTo>
                    <a:pt x="98" y="5148"/>
                  </a:lnTo>
                  <a:lnTo>
                    <a:pt x="1" y="4954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98" y="0"/>
                  </a:lnTo>
                  <a:lnTo>
                    <a:pt x="292" y="0"/>
                  </a:lnTo>
                  <a:lnTo>
                    <a:pt x="4080" y="0"/>
                  </a:lnTo>
                  <a:lnTo>
                    <a:pt x="4080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67"/>
            <p:cNvSpPr/>
            <p:nvPr/>
          </p:nvSpPr>
          <p:spPr>
            <a:xfrm>
              <a:off x="7386562" y="3829237"/>
              <a:ext cx="41880" cy="15702"/>
            </a:xfrm>
            <a:custGeom>
              <a:rect b="b" l="l" r="r" t="t"/>
              <a:pathLst>
                <a:path extrusionOk="0" fill="none" h="583" w="1555">
                  <a:moveTo>
                    <a:pt x="1" y="0"/>
                  </a:moveTo>
                  <a:lnTo>
                    <a:pt x="1555" y="0"/>
                  </a:lnTo>
                  <a:lnTo>
                    <a:pt x="1555" y="583"/>
                  </a:lnTo>
                  <a:lnTo>
                    <a:pt x="1" y="583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67"/>
            <p:cNvSpPr/>
            <p:nvPr/>
          </p:nvSpPr>
          <p:spPr>
            <a:xfrm>
              <a:off x="7334232" y="3847551"/>
              <a:ext cx="20953" cy="23566"/>
            </a:xfrm>
            <a:custGeom>
              <a:rect b="b" l="l" r="r" t="t"/>
              <a:pathLst>
                <a:path extrusionOk="0" fill="none" h="875" w="778">
                  <a:moveTo>
                    <a:pt x="487" y="0"/>
                  </a:moveTo>
                  <a:lnTo>
                    <a:pt x="487" y="0"/>
                  </a:lnTo>
                  <a:lnTo>
                    <a:pt x="487" y="0"/>
                  </a:lnTo>
                  <a:lnTo>
                    <a:pt x="778" y="486"/>
                  </a:lnTo>
                  <a:lnTo>
                    <a:pt x="292" y="874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67"/>
            <p:cNvSpPr/>
            <p:nvPr/>
          </p:nvSpPr>
          <p:spPr>
            <a:xfrm>
              <a:off x="7287154" y="3837074"/>
              <a:ext cx="209292" cy="285161"/>
            </a:xfrm>
            <a:custGeom>
              <a:rect b="b" l="l" r="r" t="t"/>
              <a:pathLst>
                <a:path extrusionOk="0" fill="none" h="10588" w="7771">
                  <a:moveTo>
                    <a:pt x="1458" y="10587"/>
                  </a:moveTo>
                  <a:lnTo>
                    <a:pt x="1458" y="10587"/>
                  </a:lnTo>
                  <a:lnTo>
                    <a:pt x="1360" y="10587"/>
                  </a:lnTo>
                  <a:lnTo>
                    <a:pt x="1263" y="10393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069" y="9131"/>
                  </a:lnTo>
                  <a:lnTo>
                    <a:pt x="972" y="9131"/>
                  </a:lnTo>
                  <a:lnTo>
                    <a:pt x="875" y="9228"/>
                  </a:lnTo>
                  <a:lnTo>
                    <a:pt x="875" y="9325"/>
                  </a:lnTo>
                  <a:lnTo>
                    <a:pt x="875" y="9713"/>
                  </a:lnTo>
                  <a:lnTo>
                    <a:pt x="875" y="9713"/>
                  </a:lnTo>
                  <a:lnTo>
                    <a:pt x="972" y="10199"/>
                  </a:lnTo>
                  <a:lnTo>
                    <a:pt x="1166" y="10587"/>
                  </a:lnTo>
                  <a:lnTo>
                    <a:pt x="875" y="10587"/>
                  </a:lnTo>
                  <a:lnTo>
                    <a:pt x="875" y="10587"/>
                  </a:lnTo>
                  <a:lnTo>
                    <a:pt x="486" y="10587"/>
                  </a:lnTo>
                  <a:lnTo>
                    <a:pt x="195" y="10393"/>
                  </a:lnTo>
                  <a:lnTo>
                    <a:pt x="1" y="10102"/>
                  </a:lnTo>
                  <a:lnTo>
                    <a:pt x="1" y="9713"/>
                  </a:lnTo>
                  <a:lnTo>
                    <a:pt x="1" y="875"/>
                  </a:lnTo>
                  <a:lnTo>
                    <a:pt x="1" y="875"/>
                  </a:lnTo>
                  <a:lnTo>
                    <a:pt x="1" y="583"/>
                  </a:lnTo>
                  <a:lnTo>
                    <a:pt x="195" y="292"/>
                  </a:lnTo>
                  <a:lnTo>
                    <a:pt x="486" y="98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1263" y="98"/>
                  </a:lnTo>
                  <a:lnTo>
                    <a:pt x="1555" y="389"/>
                  </a:lnTo>
                  <a:lnTo>
                    <a:pt x="1458" y="389"/>
                  </a:lnTo>
                  <a:lnTo>
                    <a:pt x="1458" y="389"/>
                  </a:lnTo>
                  <a:lnTo>
                    <a:pt x="1360" y="486"/>
                  </a:lnTo>
                  <a:lnTo>
                    <a:pt x="1263" y="680"/>
                  </a:lnTo>
                  <a:lnTo>
                    <a:pt x="1263" y="875"/>
                  </a:lnTo>
                  <a:lnTo>
                    <a:pt x="1360" y="972"/>
                  </a:lnTo>
                  <a:lnTo>
                    <a:pt x="1652" y="1458"/>
                  </a:lnTo>
                  <a:lnTo>
                    <a:pt x="1652" y="1458"/>
                  </a:lnTo>
                  <a:lnTo>
                    <a:pt x="1263" y="1749"/>
                  </a:lnTo>
                  <a:lnTo>
                    <a:pt x="1069" y="2040"/>
                  </a:lnTo>
                  <a:lnTo>
                    <a:pt x="875" y="2429"/>
                  </a:lnTo>
                  <a:lnTo>
                    <a:pt x="875" y="2914"/>
                  </a:lnTo>
                  <a:lnTo>
                    <a:pt x="875" y="8354"/>
                  </a:lnTo>
                  <a:lnTo>
                    <a:pt x="875" y="8354"/>
                  </a:lnTo>
                  <a:lnTo>
                    <a:pt x="875" y="8451"/>
                  </a:lnTo>
                  <a:lnTo>
                    <a:pt x="972" y="8548"/>
                  </a:lnTo>
                  <a:lnTo>
                    <a:pt x="972" y="8548"/>
                  </a:lnTo>
                  <a:lnTo>
                    <a:pt x="1166" y="8451"/>
                  </a:lnTo>
                  <a:lnTo>
                    <a:pt x="1263" y="8354"/>
                  </a:lnTo>
                  <a:lnTo>
                    <a:pt x="1263" y="2817"/>
                  </a:lnTo>
                  <a:lnTo>
                    <a:pt x="1263" y="2817"/>
                  </a:lnTo>
                  <a:lnTo>
                    <a:pt x="1263" y="2526"/>
                  </a:lnTo>
                  <a:lnTo>
                    <a:pt x="1458" y="2235"/>
                  </a:lnTo>
                  <a:lnTo>
                    <a:pt x="1652" y="1943"/>
                  </a:lnTo>
                  <a:lnTo>
                    <a:pt x="1846" y="1749"/>
                  </a:lnTo>
                  <a:lnTo>
                    <a:pt x="3497" y="680"/>
                  </a:lnTo>
                  <a:lnTo>
                    <a:pt x="5440" y="680"/>
                  </a:lnTo>
                  <a:lnTo>
                    <a:pt x="7091" y="1749"/>
                  </a:lnTo>
                  <a:lnTo>
                    <a:pt x="7091" y="1749"/>
                  </a:lnTo>
                  <a:lnTo>
                    <a:pt x="7382" y="1943"/>
                  </a:lnTo>
                  <a:lnTo>
                    <a:pt x="7577" y="2235"/>
                  </a:lnTo>
                  <a:lnTo>
                    <a:pt x="7771" y="2526"/>
                  </a:lnTo>
                  <a:lnTo>
                    <a:pt x="7771" y="2914"/>
                  </a:lnTo>
                  <a:lnTo>
                    <a:pt x="7771" y="3206"/>
                  </a:lnTo>
                  <a:lnTo>
                    <a:pt x="3983" y="3206"/>
                  </a:lnTo>
                  <a:lnTo>
                    <a:pt x="3983" y="3206"/>
                  </a:lnTo>
                  <a:lnTo>
                    <a:pt x="3692" y="3206"/>
                  </a:lnTo>
                  <a:lnTo>
                    <a:pt x="3497" y="3303"/>
                  </a:lnTo>
                  <a:lnTo>
                    <a:pt x="3400" y="3594"/>
                  </a:lnTo>
                  <a:lnTo>
                    <a:pt x="3303" y="3789"/>
                  </a:lnTo>
                  <a:lnTo>
                    <a:pt x="3303" y="8742"/>
                  </a:lnTo>
                  <a:lnTo>
                    <a:pt x="3303" y="8742"/>
                  </a:lnTo>
                  <a:lnTo>
                    <a:pt x="3400" y="8936"/>
                  </a:lnTo>
                  <a:lnTo>
                    <a:pt x="3497" y="9131"/>
                  </a:lnTo>
                  <a:lnTo>
                    <a:pt x="3692" y="9228"/>
                  </a:lnTo>
                  <a:lnTo>
                    <a:pt x="3789" y="9228"/>
                  </a:lnTo>
                  <a:lnTo>
                    <a:pt x="7771" y="9228"/>
                  </a:lnTo>
                  <a:lnTo>
                    <a:pt x="7771" y="9908"/>
                  </a:lnTo>
                  <a:lnTo>
                    <a:pt x="7771" y="9908"/>
                  </a:lnTo>
                  <a:lnTo>
                    <a:pt x="7674" y="10199"/>
                  </a:lnTo>
                  <a:lnTo>
                    <a:pt x="7577" y="10393"/>
                  </a:lnTo>
                  <a:lnTo>
                    <a:pt x="7382" y="10587"/>
                  </a:lnTo>
                  <a:lnTo>
                    <a:pt x="7091" y="10587"/>
                  </a:lnTo>
                  <a:lnTo>
                    <a:pt x="1458" y="1058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67"/>
            <p:cNvSpPr/>
            <p:nvPr/>
          </p:nvSpPr>
          <p:spPr>
            <a:xfrm>
              <a:off x="7344709" y="4122208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" name="Google Shape;481;p67"/>
          <p:cNvGrpSpPr/>
          <p:nvPr/>
        </p:nvGrpSpPr>
        <p:grpSpPr>
          <a:xfrm>
            <a:off x="4581468" y="2284740"/>
            <a:ext cx="392149" cy="502612"/>
            <a:chOff x="4009442" y="1940568"/>
            <a:chExt cx="292999" cy="371480"/>
          </a:xfrm>
        </p:grpSpPr>
        <p:sp>
          <p:nvSpPr>
            <p:cNvPr id="482" name="Google Shape;482;p67"/>
            <p:cNvSpPr/>
            <p:nvPr/>
          </p:nvSpPr>
          <p:spPr>
            <a:xfrm>
              <a:off x="4093148" y="2249241"/>
              <a:ext cx="10504" cy="10477"/>
            </a:xfrm>
            <a:custGeom>
              <a:rect b="b" l="l" r="r" t="t"/>
              <a:pathLst>
                <a:path extrusionOk="0" h="389" w="390">
                  <a:moveTo>
                    <a:pt x="195" y="0"/>
                  </a:moveTo>
                  <a:lnTo>
                    <a:pt x="98" y="97"/>
                  </a:lnTo>
                  <a:lnTo>
                    <a:pt x="1" y="194"/>
                  </a:lnTo>
                  <a:lnTo>
                    <a:pt x="98" y="389"/>
                  </a:lnTo>
                  <a:lnTo>
                    <a:pt x="389" y="389"/>
                  </a:lnTo>
                  <a:lnTo>
                    <a:pt x="389" y="194"/>
                  </a:lnTo>
                  <a:lnTo>
                    <a:pt x="389" y="97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67"/>
            <p:cNvSpPr/>
            <p:nvPr/>
          </p:nvSpPr>
          <p:spPr>
            <a:xfrm>
              <a:off x="4093148" y="2249241"/>
              <a:ext cx="10504" cy="10477"/>
            </a:xfrm>
            <a:custGeom>
              <a:rect b="b" l="l" r="r" t="t"/>
              <a:pathLst>
                <a:path extrusionOk="0" fill="none" h="389" w="390">
                  <a:moveTo>
                    <a:pt x="389" y="194"/>
                  </a:moveTo>
                  <a:lnTo>
                    <a:pt x="389" y="194"/>
                  </a:lnTo>
                  <a:lnTo>
                    <a:pt x="389" y="389"/>
                  </a:lnTo>
                  <a:lnTo>
                    <a:pt x="195" y="389"/>
                  </a:lnTo>
                  <a:lnTo>
                    <a:pt x="195" y="389"/>
                  </a:lnTo>
                  <a:lnTo>
                    <a:pt x="98" y="389"/>
                  </a:lnTo>
                  <a:lnTo>
                    <a:pt x="1" y="194"/>
                  </a:lnTo>
                  <a:lnTo>
                    <a:pt x="1" y="194"/>
                  </a:lnTo>
                  <a:lnTo>
                    <a:pt x="98" y="97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389" y="97"/>
                  </a:lnTo>
                  <a:lnTo>
                    <a:pt x="389" y="194"/>
                  </a:lnTo>
                  <a:lnTo>
                    <a:pt x="389" y="19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67"/>
            <p:cNvSpPr/>
            <p:nvPr/>
          </p:nvSpPr>
          <p:spPr>
            <a:xfrm>
              <a:off x="4103625" y="2254466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67"/>
            <p:cNvSpPr/>
            <p:nvPr/>
          </p:nvSpPr>
          <p:spPr>
            <a:xfrm>
              <a:off x="4210870" y="2249241"/>
              <a:ext cx="10477" cy="10477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lnTo>
                    <a:pt x="0" y="97"/>
                  </a:lnTo>
                  <a:lnTo>
                    <a:pt x="0" y="194"/>
                  </a:lnTo>
                  <a:lnTo>
                    <a:pt x="0" y="389"/>
                  </a:lnTo>
                  <a:lnTo>
                    <a:pt x="292" y="389"/>
                  </a:lnTo>
                  <a:lnTo>
                    <a:pt x="389" y="194"/>
                  </a:lnTo>
                  <a:lnTo>
                    <a:pt x="292" y="97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67"/>
            <p:cNvSpPr/>
            <p:nvPr/>
          </p:nvSpPr>
          <p:spPr>
            <a:xfrm>
              <a:off x="4210870" y="2249241"/>
              <a:ext cx="10477" cy="10477"/>
            </a:xfrm>
            <a:custGeom>
              <a:rect b="b" l="l" r="r" t="t"/>
              <a:pathLst>
                <a:path extrusionOk="0" fill="none" h="389" w="389">
                  <a:moveTo>
                    <a:pt x="389" y="194"/>
                  </a:moveTo>
                  <a:lnTo>
                    <a:pt x="389" y="194"/>
                  </a:lnTo>
                  <a:lnTo>
                    <a:pt x="292" y="389"/>
                  </a:lnTo>
                  <a:lnTo>
                    <a:pt x="195" y="389"/>
                  </a:lnTo>
                  <a:lnTo>
                    <a:pt x="195" y="389"/>
                  </a:lnTo>
                  <a:lnTo>
                    <a:pt x="0" y="389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0" y="97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292" y="97"/>
                  </a:lnTo>
                  <a:lnTo>
                    <a:pt x="389" y="194"/>
                  </a:lnTo>
                  <a:lnTo>
                    <a:pt x="389" y="19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67"/>
            <p:cNvSpPr/>
            <p:nvPr/>
          </p:nvSpPr>
          <p:spPr>
            <a:xfrm>
              <a:off x="4221320" y="2254466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67"/>
            <p:cNvSpPr/>
            <p:nvPr/>
          </p:nvSpPr>
          <p:spPr>
            <a:xfrm>
              <a:off x="4009442" y="1940568"/>
              <a:ext cx="292999" cy="371480"/>
            </a:xfrm>
            <a:custGeom>
              <a:rect b="b" l="l" r="r" t="t"/>
              <a:pathLst>
                <a:path extrusionOk="0" h="13793" w="10879">
                  <a:moveTo>
                    <a:pt x="7091" y="486"/>
                  </a:moveTo>
                  <a:lnTo>
                    <a:pt x="7479" y="680"/>
                  </a:lnTo>
                  <a:lnTo>
                    <a:pt x="7771" y="971"/>
                  </a:lnTo>
                  <a:lnTo>
                    <a:pt x="7965" y="1457"/>
                  </a:lnTo>
                  <a:lnTo>
                    <a:pt x="8062" y="2525"/>
                  </a:lnTo>
                  <a:lnTo>
                    <a:pt x="4080" y="2525"/>
                  </a:lnTo>
                  <a:lnTo>
                    <a:pt x="3983" y="2720"/>
                  </a:lnTo>
                  <a:lnTo>
                    <a:pt x="4080" y="2817"/>
                  </a:lnTo>
                  <a:lnTo>
                    <a:pt x="4274" y="2914"/>
                  </a:lnTo>
                  <a:lnTo>
                    <a:pt x="9325" y="2914"/>
                  </a:lnTo>
                  <a:lnTo>
                    <a:pt x="9228" y="3108"/>
                  </a:lnTo>
                  <a:lnTo>
                    <a:pt x="9131" y="3302"/>
                  </a:lnTo>
                  <a:lnTo>
                    <a:pt x="8936" y="3400"/>
                  </a:lnTo>
                  <a:lnTo>
                    <a:pt x="8742" y="3497"/>
                  </a:lnTo>
                  <a:lnTo>
                    <a:pt x="2234" y="3497"/>
                  </a:lnTo>
                  <a:lnTo>
                    <a:pt x="2040" y="3400"/>
                  </a:lnTo>
                  <a:lnTo>
                    <a:pt x="1846" y="3302"/>
                  </a:lnTo>
                  <a:lnTo>
                    <a:pt x="1749" y="3108"/>
                  </a:lnTo>
                  <a:lnTo>
                    <a:pt x="1652" y="2914"/>
                  </a:lnTo>
                  <a:lnTo>
                    <a:pt x="3400" y="2914"/>
                  </a:lnTo>
                  <a:lnTo>
                    <a:pt x="3497" y="2720"/>
                  </a:lnTo>
                  <a:lnTo>
                    <a:pt x="3400" y="2623"/>
                  </a:lnTo>
                  <a:lnTo>
                    <a:pt x="3303" y="2525"/>
                  </a:lnTo>
                  <a:lnTo>
                    <a:pt x="2914" y="2525"/>
                  </a:lnTo>
                  <a:lnTo>
                    <a:pt x="3011" y="1457"/>
                  </a:lnTo>
                  <a:lnTo>
                    <a:pt x="3206" y="971"/>
                  </a:lnTo>
                  <a:lnTo>
                    <a:pt x="3497" y="680"/>
                  </a:lnTo>
                  <a:lnTo>
                    <a:pt x="3886" y="486"/>
                  </a:lnTo>
                  <a:lnTo>
                    <a:pt x="4371" y="486"/>
                  </a:lnTo>
                  <a:lnTo>
                    <a:pt x="5440" y="583"/>
                  </a:lnTo>
                  <a:lnTo>
                    <a:pt x="6605" y="486"/>
                  </a:lnTo>
                  <a:close/>
                  <a:moveTo>
                    <a:pt x="3206" y="3885"/>
                  </a:moveTo>
                  <a:lnTo>
                    <a:pt x="3206" y="4468"/>
                  </a:lnTo>
                  <a:lnTo>
                    <a:pt x="2914" y="4274"/>
                  </a:lnTo>
                  <a:lnTo>
                    <a:pt x="2914" y="3885"/>
                  </a:lnTo>
                  <a:close/>
                  <a:moveTo>
                    <a:pt x="8062" y="3885"/>
                  </a:moveTo>
                  <a:lnTo>
                    <a:pt x="8062" y="4274"/>
                  </a:lnTo>
                  <a:lnTo>
                    <a:pt x="7674" y="4468"/>
                  </a:lnTo>
                  <a:lnTo>
                    <a:pt x="7674" y="3885"/>
                  </a:lnTo>
                  <a:close/>
                  <a:moveTo>
                    <a:pt x="7285" y="3885"/>
                  </a:moveTo>
                  <a:lnTo>
                    <a:pt x="7285" y="4662"/>
                  </a:lnTo>
                  <a:lnTo>
                    <a:pt x="7382" y="4856"/>
                  </a:lnTo>
                  <a:lnTo>
                    <a:pt x="7479" y="4954"/>
                  </a:lnTo>
                  <a:lnTo>
                    <a:pt x="7674" y="4954"/>
                  </a:lnTo>
                  <a:lnTo>
                    <a:pt x="7771" y="4856"/>
                  </a:lnTo>
                  <a:lnTo>
                    <a:pt x="8062" y="4759"/>
                  </a:lnTo>
                  <a:lnTo>
                    <a:pt x="8159" y="4662"/>
                  </a:lnTo>
                  <a:lnTo>
                    <a:pt x="8256" y="4856"/>
                  </a:lnTo>
                  <a:lnTo>
                    <a:pt x="8256" y="5148"/>
                  </a:lnTo>
                  <a:lnTo>
                    <a:pt x="8256" y="5342"/>
                  </a:lnTo>
                  <a:lnTo>
                    <a:pt x="7868" y="5342"/>
                  </a:lnTo>
                  <a:lnTo>
                    <a:pt x="7771" y="5439"/>
                  </a:lnTo>
                  <a:lnTo>
                    <a:pt x="7674" y="5536"/>
                  </a:lnTo>
                  <a:lnTo>
                    <a:pt x="7674" y="6022"/>
                  </a:lnTo>
                  <a:lnTo>
                    <a:pt x="7479" y="6411"/>
                  </a:lnTo>
                  <a:lnTo>
                    <a:pt x="7285" y="6799"/>
                  </a:lnTo>
                  <a:lnTo>
                    <a:pt x="6994" y="7090"/>
                  </a:lnTo>
                  <a:lnTo>
                    <a:pt x="6605" y="7285"/>
                  </a:lnTo>
                  <a:lnTo>
                    <a:pt x="6314" y="7479"/>
                  </a:lnTo>
                  <a:lnTo>
                    <a:pt x="5925" y="7576"/>
                  </a:lnTo>
                  <a:lnTo>
                    <a:pt x="5537" y="7673"/>
                  </a:lnTo>
                  <a:lnTo>
                    <a:pt x="5051" y="7576"/>
                  </a:lnTo>
                  <a:lnTo>
                    <a:pt x="4663" y="7479"/>
                  </a:lnTo>
                  <a:lnTo>
                    <a:pt x="4371" y="7285"/>
                  </a:lnTo>
                  <a:lnTo>
                    <a:pt x="3983" y="7090"/>
                  </a:lnTo>
                  <a:lnTo>
                    <a:pt x="3691" y="6799"/>
                  </a:lnTo>
                  <a:lnTo>
                    <a:pt x="3497" y="6411"/>
                  </a:lnTo>
                  <a:lnTo>
                    <a:pt x="3303" y="6022"/>
                  </a:lnTo>
                  <a:lnTo>
                    <a:pt x="3303" y="5536"/>
                  </a:lnTo>
                  <a:lnTo>
                    <a:pt x="3206" y="5439"/>
                  </a:lnTo>
                  <a:lnTo>
                    <a:pt x="3109" y="5342"/>
                  </a:lnTo>
                  <a:lnTo>
                    <a:pt x="2720" y="5342"/>
                  </a:lnTo>
                  <a:lnTo>
                    <a:pt x="2720" y="5148"/>
                  </a:lnTo>
                  <a:lnTo>
                    <a:pt x="2720" y="4856"/>
                  </a:lnTo>
                  <a:lnTo>
                    <a:pt x="2720" y="4662"/>
                  </a:lnTo>
                  <a:lnTo>
                    <a:pt x="2914" y="4759"/>
                  </a:lnTo>
                  <a:lnTo>
                    <a:pt x="3206" y="4856"/>
                  </a:lnTo>
                  <a:lnTo>
                    <a:pt x="3303" y="4954"/>
                  </a:lnTo>
                  <a:lnTo>
                    <a:pt x="3497" y="4954"/>
                  </a:lnTo>
                  <a:lnTo>
                    <a:pt x="3594" y="4856"/>
                  </a:lnTo>
                  <a:lnTo>
                    <a:pt x="3691" y="4662"/>
                  </a:lnTo>
                  <a:lnTo>
                    <a:pt x="3691" y="3885"/>
                  </a:lnTo>
                  <a:close/>
                  <a:moveTo>
                    <a:pt x="6508" y="7867"/>
                  </a:moveTo>
                  <a:lnTo>
                    <a:pt x="6508" y="7965"/>
                  </a:lnTo>
                  <a:lnTo>
                    <a:pt x="6605" y="8353"/>
                  </a:lnTo>
                  <a:lnTo>
                    <a:pt x="5537" y="9421"/>
                  </a:lnTo>
                  <a:lnTo>
                    <a:pt x="4371" y="8353"/>
                  </a:lnTo>
                  <a:lnTo>
                    <a:pt x="4468" y="7965"/>
                  </a:lnTo>
                  <a:lnTo>
                    <a:pt x="4468" y="7867"/>
                  </a:lnTo>
                  <a:lnTo>
                    <a:pt x="4954" y="7965"/>
                  </a:lnTo>
                  <a:lnTo>
                    <a:pt x="5537" y="8062"/>
                  </a:lnTo>
                  <a:lnTo>
                    <a:pt x="6022" y="7965"/>
                  </a:lnTo>
                  <a:lnTo>
                    <a:pt x="6508" y="7867"/>
                  </a:lnTo>
                  <a:close/>
                  <a:moveTo>
                    <a:pt x="4080" y="8644"/>
                  </a:moveTo>
                  <a:lnTo>
                    <a:pt x="5051" y="9519"/>
                  </a:lnTo>
                  <a:lnTo>
                    <a:pt x="4663" y="9616"/>
                  </a:lnTo>
                  <a:lnTo>
                    <a:pt x="4371" y="9616"/>
                  </a:lnTo>
                  <a:lnTo>
                    <a:pt x="4177" y="9519"/>
                  </a:lnTo>
                  <a:lnTo>
                    <a:pt x="4080" y="9324"/>
                  </a:lnTo>
                  <a:lnTo>
                    <a:pt x="3691" y="8644"/>
                  </a:lnTo>
                  <a:close/>
                  <a:moveTo>
                    <a:pt x="7285" y="8644"/>
                  </a:moveTo>
                  <a:lnTo>
                    <a:pt x="6897" y="9324"/>
                  </a:lnTo>
                  <a:lnTo>
                    <a:pt x="6702" y="9519"/>
                  </a:lnTo>
                  <a:lnTo>
                    <a:pt x="6605" y="9616"/>
                  </a:lnTo>
                  <a:lnTo>
                    <a:pt x="6120" y="9616"/>
                  </a:lnTo>
                  <a:lnTo>
                    <a:pt x="5925" y="9519"/>
                  </a:lnTo>
                  <a:lnTo>
                    <a:pt x="6897" y="8644"/>
                  </a:lnTo>
                  <a:close/>
                  <a:moveTo>
                    <a:pt x="3109" y="8547"/>
                  </a:moveTo>
                  <a:lnTo>
                    <a:pt x="3109" y="10684"/>
                  </a:lnTo>
                  <a:lnTo>
                    <a:pt x="2526" y="10684"/>
                  </a:lnTo>
                  <a:lnTo>
                    <a:pt x="2526" y="8644"/>
                  </a:lnTo>
                  <a:lnTo>
                    <a:pt x="3109" y="8547"/>
                  </a:lnTo>
                  <a:close/>
                  <a:moveTo>
                    <a:pt x="7382" y="9227"/>
                  </a:moveTo>
                  <a:lnTo>
                    <a:pt x="7382" y="10684"/>
                  </a:lnTo>
                  <a:lnTo>
                    <a:pt x="3497" y="10684"/>
                  </a:lnTo>
                  <a:lnTo>
                    <a:pt x="3497" y="9227"/>
                  </a:lnTo>
                  <a:lnTo>
                    <a:pt x="3691" y="9519"/>
                  </a:lnTo>
                  <a:lnTo>
                    <a:pt x="3886" y="9713"/>
                  </a:lnTo>
                  <a:lnTo>
                    <a:pt x="4177" y="9907"/>
                  </a:lnTo>
                  <a:lnTo>
                    <a:pt x="4371" y="10004"/>
                  </a:lnTo>
                  <a:lnTo>
                    <a:pt x="4954" y="10004"/>
                  </a:lnTo>
                  <a:lnTo>
                    <a:pt x="5440" y="9810"/>
                  </a:lnTo>
                  <a:lnTo>
                    <a:pt x="6022" y="10004"/>
                  </a:lnTo>
                  <a:lnTo>
                    <a:pt x="6605" y="10004"/>
                  </a:lnTo>
                  <a:lnTo>
                    <a:pt x="6799" y="9907"/>
                  </a:lnTo>
                  <a:lnTo>
                    <a:pt x="6994" y="9713"/>
                  </a:lnTo>
                  <a:lnTo>
                    <a:pt x="7188" y="9519"/>
                  </a:lnTo>
                  <a:lnTo>
                    <a:pt x="7382" y="9227"/>
                  </a:lnTo>
                  <a:close/>
                  <a:moveTo>
                    <a:pt x="2137" y="8936"/>
                  </a:moveTo>
                  <a:lnTo>
                    <a:pt x="2137" y="11073"/>
                  </a:lnTo>
                  <a:lnTo>
                    <a:pt x="2137" y="11170"/>
                  </a:lnTo>
                  <a:lnTo>
                    <a:pt x="2040" y="11461"/>
                  </a:lnTo>
                  <a:lnTo>
                    <a:pt x="1943" y="11655"/>
                  </a:lnTo>
                  <a:lnTo>
                    <a:pt x="1652" y="12141"/>
                  </a:lnTo>
                  <a:lnTo>
                    <a:pt x="1555" y="12627"/>
                  </a:lnTo>
                  <a:lnTo>
                    <a:pt x="1555" y="13404"/>
                  </a:lnTo>
                  <a:lnTo>
                    <a:pt x="486" y="13404"/>
                  </a:lnTo>
                  <a:lnTo>
                    <a:pt x="486" y="13209"/>
                  </a:lnTo>
                  <a:lnTo>
                    <a:pt x="486" y="10878"/>
                  </a:lnTo>
                  <a:lnTo>
                    <a:pt x="583" y="10296"/>
                  </a:lnTo>
                  <a:lnTo>
                    <a:pt x="875" y="9713"/>
                  </a:lnTo>
                  <a:lnTo>
                    <a:pt x="1263" y="9227"/>
                  </a:lnTo>
                  <a:lnTo>
                    <a:pt x="1846" y="9033"/>
                  </a:lnTo>
                  <a:lnTo>
                    <a:pt x="2137" y="8936"/>
                  </a:lnTo>
                  <a:close/>
                  <a:moveTo>
                    <a:pt x="8354" y="11170"/>
                  </a:moveTo>
                  <a:lnTo>
                    <a:pt x="8451" y="11267"/>
                  </a:lnTo>
                  <a:lnTo>
                    <a:pt x="8548" y="11655"/>
                  </a:lnTo>
                  <a:lnTo>
                    <a:pt x="8742" y="11947"/>
                  </a:lnTo>
                  <a:lnTo>
                    <a:pt x="8936" y="12238"/>
                  </a:lnTo>
                  <a:lnTo>
                    <a:pt x="9033" y="12627"/>
                  </a:lnTo>
                  <a:lnTo>
                    <a:pt x="9033" y="13404"/>
                  </a:lnTo>
                  <a:lnTo>
                    <a:pt x="1943" y="13404"/>
                  </a:lnTo>
                  <a:lnTo>
                    <a:pt x="1943" y="12627"/>
                  </a:lnTo>
                  <a:lnTo>
                    <a:pt x="2040" y="12238"/>
                  </a:lnTo>
                  <a:lnTo>
                    <a:pt x="2234" y="11947"/>
                  </a:lnTo>
                  <a:lnTo>
                    <a:pt x="2429" y="11655"/>
                  </a:lnTo>
                  <a:lnTo>
                    <a:pt x="2526" y="11267"/>
                  </a:lnTo>
                  <a:lnTo>
                    <a:pt x="2623" y="11170"/>
                  </a:lnTo>
                  <a:close/>
                  <a:moveTo>
                    <a:pt x="7868" y="8547"/>
                  </a:moveTo>
                  <a:lnTo>
                    <a:pt x="8451" y="8644"/>
                  </a:lnTo>
                  <a:lnTo>
                    <a:pt x="8451" y="9324"/>
                  </a:lnTo>
                  <a:lnTo>
                    <a:pt x="8451" y="9519"/>
                  </a:lnTo>
                  <a:lnTo>
                    <a:pt x="8548" y="9616"/>
                  </a:lnTo>
                  <a:lnTo>
                    <a:pt x="8742" y="9519"/>
                  </a:lnTo>
                  <a:lnTo>
                    <a:pt x="8839" y="9324"/>
                  </a:lnTo>
                  <a:lnTo>
                    <a:pt x="8839" y="8936"/>
                  </a:lnTo>
                  <a:lnTo>
                    <a:pt x="9131" y="9033"/>
                  </a:lnTo>
                  <a:lnTo>
                    <a:pt x="9713" y="9227"/>
                  </a:lnTo>
                  <a:lnTo>
                    <a:pt x="10102" y="9713"/>
                  </a:lnTo>
                  <a:lnTo>
                    <a:pt x="10393" y="10296"/>
                  </a:lnTo>
                  <a:lnTo>
                    <a:pt x="10490" y="10878"/>
                  </a:lnTo>
                  <a:lnTo>
                    <a:pt x="10490" y="13209"/>
                  </a:lnTo>
                  <a:lnTo>
                    <a:pt x="10490" y="13404"/>
                  </a:lnTo>
                  <a:lnTo>
                    <a:pt x="9422" y="13404"/>
                  </a:lnTo>
                  <a:lnTo>
                    <a:pt x="9422" y="12627"/>
                  </a:lnTo>
                  <a:lnTo>
                    <a:pt x="9325" y="12141"/>
                  </a:lnTo>
                  <a:lnTo>
                    <a:pt x="9033" y="11655"/>
                  </a:lnTo>
                  <a:lnTo>
                    <a:pt x="8936" y="11461"/>
                  </a:lnTo>
                  <a:lnTo>
                    <a:pt x="8839" y="11170"/>
                  </a:lnTo>
                  <a:lnTo>
                    <a:pt x="8839" y="11073"/>
                  </a:lnTo>
                  <a:lnTo>
                    <a:pt x="8839" y="10296"/>
                  </a:lnTo>
                  <a:lnTo>
                    <a:pt x="8742" y="10198"/>
                  </a:lnTo>
                  <a:lnTo>
                    <a:pt x="8645" y="10101"/>
                  </a:lnTo>
                  <a:lnTo>
                    <a:pt x="8451" y="10198"/>
                  </a:lnTo>
                  <a:lnTo>
                    <a:pt x="8451" y="10296"/>
                  </a:lnTo>
                  <a:lnTo>
                    <a:pt x="8451" y="10684"/>
                  </a:lnTo>
                  <a:lnTo>
                    <a:pt x="7868" y="10684"/>
                  </a:lnTo>
                  <a:lnTo>
                    <a:pt x="7868" y="8547"/>
                  </a:lnTo>
                  <a:close/>
                  <a:moveTo>
                    <a:pt x="3789" y="0"/>
                  </a:moveTo>
                  <a:lnTo>
                    <a:pt x="3497" y="97"/>
                  </a:lnTo>
                  <a:lnTo>
                    <a:pt x="3303" y="291"/>
                  </a:lnTo>
                  <a:lnTo>
                    <a:pt x="3011" y="486"/>
                  </a:lnTo>
                  <a:lnTo>
                    <a:pt x="2817" y="777"/>
                  </a:lnTo>
                  <a:lnTo>
                    <a:pt x="2720" y="971"/>
                  </a:lnTo>
                  <a:lnTo>
                    <a:pt x="2623" y="1360"/>
                  </a:lnTo>
                  <a:lnTo>
                    <a:pt x="2429" y="2525"/>
                  </a:lnTo>
                  <a:lnTo>
                    <a:pt x="1457" y="2525"/>
                  </a:lnTo>
                  <a:lnTo>
                    <a:pt x="1263" y="2623"/>
                  </a:lnTo>
                  <a:lnTo>
                    <a:pt x="1166" y="2817"/>
                  </a:lnTo>
                  <a:lnTo>
                    <a:pt x="1263" y="3205"/>
                  </a:lnTo>
                  <a:lnTo>
                    <a:pt x="1555" y="3497"/>
                  </a:lnTo>
                  <a:lnTo>
                    <a:pt x="1846" y="3788"/>
                  </a:lnTo>
                  <a:lnTo>
                    <a:pt x="2234" y="3885"/>
                  </a:lnTo>
                  <a:lnTo>
                    <a:pt x="2526" y="3885"/>
                  </a:lnTo>
                  <a:lnTo>
                    <a:pt x="2526" y="4371"/>
                  </a:lnTo>
                  <a:lnTo>
                    <a:pt x="2332" y="4662"/>
                  </a:lnTo>
                  <a:lnTo>
                    <a:pt x="2234" y="4856"/>
                  </a:lnTo>
                  <a:lnTo>
                    <a:pt x="2234" y="5148"/>
                  </a:lnTo>
                  <a:lnTo>
                    <a:pt x="2332" y="5342"/>
                  </a:lnTo>
                  <a:lnTo>
                    <a:pt x="2429" y="5536"/>
                  </a:lnTo>
                  <a:lnTo>
                    <a:pt x="2623" y="5731"/>
                  </a:lnTo>
                  <a:lnTo>
                    <a:pt x="2817" y="5731"/>
                  </a:lnTo>
                  <a:lnTo>
                    <a:pt x="2914" y="6216"/>
                  </a:lnTo>
                  <a:lnTo>
                    <a:pt x="3109" y="6702"/>
                  </a:lnTo>
                  <a:lnTo>
                    <a:pt x="3400" y="7090"/>
                  </a:lnTo>
                  <a:lnTo>
                    <a:pt x="3691" y="7382"/>
                  </a:lnTo>
                  <a:lnTo>
                    <a:pt x="4080" y="7673"/>
                  </a:lnTo>
                  <a:lnTo>
                    <a:pt x="4080" y="7965"/>
                  </a:lnTo>
                  <a:lnTo>
                    <a:pt x="3983" y="8159"/>
                  </a:lnTo>
                  <a:lnTo>
                    <a:pt x="3400" y="8256"/>
                  </a:lnTo>
                  <a:lnTo>
                    <a:pt x="3206" y="8159"/>
                  </a:lnTo>
                  <a:lnTo>
                    <a:pt x="3109" y="8159"/>
                  </a:lnTo>
                  <a:lnTo>
                    <a:pt x="2526" y="8256"/>
                  </a:lnTo>
                  <a:lnTo>
                    <a:pt x="2332" y="8353"/>
                  </a:lnTo>
                  <a:lnTo>
                    <a:pt x="2234" y="8547"/>
                  </a:lnTo>
                  <a:lnTo>
                    <a:pt x="1846" y="8547"/>
                  </a:lnTo>
                  <a:lnTo>
                    <a:pt x="1555" y="8644"/>
                  </a:lnTo>
                  <a:lnTo>
                    <a:pt x="1166" y="8839"/>
                  </a:lnTo>
                  <a:lnTo>
                    <a:pt x="875" y="9130"/>
                  </a:lnTo>
                  <a:lnTo>
                    <a:pt x="486" y="9421"/>
                  </a:lnTo>
                  <a:lnTo>
                    <a:pt x="292" y="9810"/>
                  </a:lnTo>
                  <a:lnTo>
                    <a:pt x="195" y="10101"/>
                  </a:lnTo>
                  <a:lnTo>
                    <a:pt x="98" y="10490"/>
                  </a:lnTo>
                  <a:lnTo>
                    <a:pt x="1" y="10878"/>
                  </a:lnTo>
                  <a:lnTo>
                    <a:pt x="1" y="13209"/>
                  </a:lnTo>
                  <a:lnTo>
                    <a:pt x="98" y="13404"/>
                  </a:lnTo>
                  <a:lnTo>
                    <a:pt x="195" y="13598"/>
                  </a:lnTo>
                  <a:lnTo>
                    <a:pt x="486" y="13792"/>
                  </a:lnTo>
                  <a:lnTo>
                    <a:pt x="10490" y="13792"/>
                  </a:lnTo>
                  <a:lnTo>
                    <a:pt x="10685" y="13598"/>
                  </a:lnTo>
                  <a:lnTo>
                    <a:pt x="10879" y="13404"/>
                  </a:lnTo>
                  <a:lnTo>
                    <a:pt x="10879" y="13209"/>
                  </a:lnTo>
                  <a:lnTo>
                    <a:pt x="10879" y="10878"/>
                  </a:lnTo>
                  <a:lnTo>
                    <a:pt x="10879" y="10490"/>
                  </a:lnTo>
                  <a:lnTo>
                    <a:pt x="10782" y="10101"/>
                  </a:lnTo>
                  <a:lnTo>
                    <a:pt x="10685" y="9810"/>
                  </a:lnTo>
                  <a:lnTo>
                    <a:pt x="10490" y="9421"/>
                  </a:lnTo>
                  <a:lnTo>
                    <a:pt x="10102" y="9130"/>
                  </a:lnTo>
                  <a:lnTo>
                    <a:pt x="9810" y="8839"/>
                  </a:lnTo>
                  <a:lnTo>
                    <a:pt x="9422" y="8644"/>
                  </a:lnTo>
                  <a:lnTo>
                    <a:pt x="9131" y="8547"/>
                  </a:lnTo>
                  <a:lnTo>
                    <a:pt x="8742" y="8547"/>
                  </a:lnTo>
                  <a:lnTo>
                    <a:pt x="8645" y="8353"/>
                  </a:lnTo>
                  <a:lnTo>
                    <a:pt x="8451" y="8256"/>
                  </a:lnTo>
                  <a:lnTo>
                    <a:pt x="7868" y="8159"/>
                  </a:lnTo>
                  <a:lnTo>
                    <a:pt x="7771" y="8159"/>
                  </a:lnTo>
                  <a:lnTo>
                    <a:pt x="7576" y="8256"/>
                  </a:lnTo>
                  <a:lnTo>
                    <a:pt x="7479" y="8256"/>
                  </a:lnTo>
                  <a:lnTo>
                    <a:pt x="6994" y="8159"/>
                  </a:lnTo>
                  <a:lnTo>
                    <a:pt x="6897" y="7965"/>
                  </a:lnTo>
                  <a:lnTo>
                    <a:pt x="6897" y="7673"/>
                  </a:lnTo>
                  <a:lnTo>
                    <a:pt x="7285" y="7382"/>
                  </a:lnTo>
                  <a:lnTo>
                    <a:pt x="7576" y="7090"/>
                  </a:lnTo>
                  <a:lnTo>
                    <a:pt x="7868" y="6702"/>
                  </a:lnTo>
                  <a:lnTo>
                    <a:pt x="8062" y="6216"/>
                  </a:lnTo>
                  <a:lnTo>
                    <a:pt x="8062" y="5731"/>
                  </a:lnTo>
                  <a:lnTo>
                    <a:pt x="8354" y="5731"/>
                  </a:lnTo>
                  <a:lnTo>
                    <a:pt x="8548" y="5536"/>
                  </a:lnTo>
                  <a:lnTo>
                    <a:pt x="8645" y="5342"/>
                  </a:lnTo>
                  <a:lnTo>
                    <a:pt x="8742" y="5148"/>
                  </a:lnTo>
                  <a:lnTo>
                    <a:pt x="8742" y="4856"/>
                  </a:lnTo>
                  <a:lnTo>
                    <a:pt x="8645" y="4565"/>
                  </a:lnTo>
                  <a:lnTo>
                    <a:pt x="8451" y="4371"/>
                  </a:lnTo>
                  <a:lnTo>
                    <a:pt x="8451" y="3885"/>
                  </a:lnTo>
                  <a:lnTo>
                    <a:pt x="8742" y="3885"/>
                  </a:lnTo>
                  <a:lnTo>
                    <a:pt x="9228" y="3497"/>
                  </a:lnTo>
                  <a:lnTo>
                    <a:pt x="9616" y="3205"/>
                  </a:lnTo>
                  <a:lnTo>
                    <a:pt x="9713" y="3011"/>
                  </a:lnTo>
                  <a:lnTo>
                    <a:pt x="9713" y="2817"/>
                  </a:lnTo>
                  <a:lnTo>
                    <a:pt x="9713" y="2623"/>
                  </a:lnTo>
                  <a:lnTo>
                    <a:pt x="9519" y="2525"/>
                  </a:lnTo>
                  <a:lnTo>
                    <a:pt x="8548" y="2525"/>
                  </a:lnTo>
                  <a:lnTo>
                    <a:pt x="8354" y="1360"/>
                  </a:lnTo>
                  <a:lnTo>
                    <a:pt x="8256" y="1068"/>
                  </a:lnTo>
                  <a:lnTo>
                    <a:pt x="8159" y="777"/>
                  </a:lnTo>
                  <a:lnTo>
                    <a:pt x="7965" y="486"/>
                  </a:lnTo>
                  <a:lnTo>
                    <a:pt x="7674" y="291"/>
                  </a:lnTo>
                  <a:lnTo>
                    <a:pt x="7479" y="97"/>
                  </a:lnTo>
                  <a:lnTo>
                    <a:pt x="7188" y="0"/>
                  </a:lnTo>
                  <a:lnTo>
                    <a:pt x="6508" y="0"/>
                  </a:lnTo>
                  <a:lnTo>
                    <a:pt x="5440" y="97"/>
                  </a:lnTo>
                  <a:lnTo>
                    <a:pt x="44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67"/>
            <p:cNvSpPr/>
            <p:nvPr/>
          </p:nvSpPr>
          <p:spPr>
            <a:xfrm>
              <a:off x="4009442" y="1940568"/>
              <a:ext cx="292999" cy="371480"/>
            </a:xfrm>
            <a:custGeom>
              <a:rect b="b" l="l" r="r" t="t"/>
              <a:pathLst>
                <a:path extrusionOk="0" fill="none" h="13793" w="10879">
                  <a:moveTo>
                    <a:pt x="10490" y="9421"/>
                  </a:moveTo>
                  <a:lnTo>
                    <a:pt x="10490" y="9421"/>
                  </a:lnTo>
                  <a:lnTo>
                    <a:pt x="10102" y="9130"/>
                  </a:lnTo>
                  <a:lnTo>
                    <a:pt x="9810" y="8839"/>
                  </a:lnTo>
                  <a:lnTo>
                    <a:pt x="9422" y="8644"/>
                  </a:lnTo>
                  <a:lnTo>
                    <a:pt x="9131" y="8547"/>
                  </a:lnTo>
                  <a:lnTo>
                    <a:pt x="8742" y="8547"/>
                  </a:lnTo>
                  <a:lnTo>
                    <a:pt x="8742" y="8547"/>
                  </a:lnTo>
                  <a:lnTo>
                    <a:pt x="8645" y="8353"/>
                  </a:lnTo>
                  <a:lnTo>
                    <a:pt x="8451" y="8256"/>
                  </a:lnTo>
                  <a:lnTo>
                    <a:pt x="7868" y="8159"/>
                  </a:lnTo>
                  <a:lnTo>
                    <a:pt x="7868" y="8159"/>
                  </a:lnTo>
                  <a:lnTo>
                    <a:pt x="7771" y="8159"/>
                  </a:lnTo>
                  <a:lnTo>
                    <a:pt x="7576" y="8256"/>
                  </a:lnTo>
                  <a:lnTo>
                    <a:pt x="7576" y="8256"/>
                  </a:lnTo>
                  <a:lnTo>
                    <a:pt x="7479" y="8256"/>
                  </a:lnTo>
                  <a:lnTo>
                    <a:pt x="6994" y="8159"/>
                  </a:lnTo>
                  <a:lnTo>
                    <a:pt x="6994" y="8159"/>
                  </a:lnTo>
                  <a:lnTo>
                    <a:pt x="6897" y="7965"/>
                  </a:lnTo>
                  <a:lnTo>
                    <a:pt x="6897" y="7673"/>
                  </a:lnTo>
                  <a:lnTo>
                    <a:pt x="6897" y="7673"/>
                  </a:lnTo>
                  <a:lnTo>
                    <a:pt x="7285" y="7382"/>
                  </a:lnTo>
                  <a:lnTo>
                    <a:pt x="7285" y="7382"/>
                  </a:lnTo>
                  <a:lnTo>
                    <a:pt x="7576" y="7090"/>
                  </a:lnTo>
                  <a:lnTo>
                    <a:pt x="7868" y="6702"/>
                  </a:lnTo>
                  <a:lnTo>
                    <a:pt x="8062" y="6216"/>
                  </a:lnTo>
                  <a:lnTo>
                    <a:pt x="8062" y="5731"/>
                  </a:lnTo>
                  <a:lnTo>
                    <a:pt x="8062" y="5731"/>
                  </a:lnTo>
                  <a:lnTo>
                    <a:pt x="8354" y="5731"/>
                  </a:lnTo>
                  <a:lnTo>
                    <a:pt x="8548" y="5536"/>
                  </a:lnTo>
                  <a:lnTo>
                    <a:pt x="8645" y="5342"/>
                  </a:lnTo>
                  <a:lnTo>
                    <a:pt x="8742" y="5148"/>
                  </a:lnTo>
                  <a:lnTo>
                    <a:pt x="8742" y="4856"/>
                  </a:lnTo>
                  <a:lnTo>
                    <a:pt x="8742" y="4856"/>
                  </a:lnTo>
                  <a:lnTo>
                    <a:pt x="8645" y="4565"/>
                  </a:lnTo>
                  <a:lnTo>
                    <a:pt x="8451" y="4371"/>
                  </a:lnTo>
                  <a:lnTo>
                    <a:pt x="8451" y="3885"/>
                  </a:lnTo>
                  <a:lnTo>
                    <a:pt x="8742" y="3885"/>
                  </a:lnTo>
                  <a:lnTo>
                    <a:pt x="8742" y="3885"/>
                  </a:lnTo>
                  <a:lnTo>
                    <a:pt x="9228" y="3497"/>
                  </a:lnTo>
                  <a:lnTo>
                    <a:pt x="9616" y="3205"/>
                  </a:lnTo>
                  <a:lnTo>
                    <a:pt x="9713" y="3011"/>
                  </a:lnTo>
                  <a:lnTo>
                    <a:pt x="9713" y="2817"/>
                  </a:lnTo>
                  <a:lnTo>
                    <a:pt x="9713" y="2817"/>
                  </a:lnTo>
                  <a:lnTo>
                    <a:pt x="9713" y="2623"/>
                  </a:lnTo>
                  <a:lnTo>
                    <a:pt x="9519" y="2525"/>
                  </a:lnTo>
                  <a:lnTo>
                    <a:pt x="8548" y="2525"/>
                  </a:lnTo>
                  <a:lnTo>
                    <a:pt x="8354" y="1360"/>
                  </a:lnTo>
                  <a:lnTo>
                    <a:pt x="8354" y="1360"/>
                  </a:lnTo>
                  <a:lnTo>
                    <a:pt x="8256" y="1068"/>
                  </a:lnTo>
                  <a:lnTo>
                    <a:pt x="8159" y="777"/>
                  </a:lnTo>
                  <a:lnTo>
                    <a:pt x="7965" y="486"/>
                  </a:lnTo>
                  <a:lnTo>
                    <a:pt x="7674" y="291"/>
                  </a:lnTo>
                  <a:lnTo>
                    <a:pt x="7479" y="97"/>
                  </a:lnTo>
                  <a:lnTo>
                    <a:pt x="7188" y="0"/>
                  </a:lnTo>
                  <a:lnTo>
                    <a:pt x="6799" y="0"/>
                  </a:lnTo>
                  <a:lnTo>
                    <a:pt x="6508" y="0"/>
                  </a:lnTo>
                  <a:lnTo>
                    <a:pt x="6508" y="0"/>
                  </a:lnTo>
                  <a:lnTo>
                    <a:pt x="5440" y="97"/>
                  </a:lnTo>
                  <a:lnTo>
                    <a:pt x="4468" y="0"/>
                  </a:lnTo>
                  <a:lnTo>
                    <a:pt x="4468" y="0"/>
                  </a:lnTo>
                  <a:lnTo>
                    <a:pt x="4177" y="0"/>
                  </a:lnTo>
                  <a:lnTo>
                    <a:pt x="3789" y="0"/>
                  </a:lnTo>
                  <a:lnTo>
                    <a:pt x="3497" y="97"/>
                  </a:lnTo>
                  <a:lnTo>
                    <a:pt x="3303" y="291"/>
                  </a:lnTo>
                  <a:lnTo>
                    <a:pt x="3011" y="486"/>
                  </a:lnTo>
                  <a:lnTo>
                    <a:pt x="2817" y="777"/>
                  </a:lnTo>
                  <a:lnTo>
                    <a:pt x="2720" y="971"/>
                  </a:lnTo>
                  <a:lnTo>
                    <a:pt x="2623" y="1360"/>
                  </a:lnTo>
                  <a:lnTo>
                    <a:pt x="2429" y="2525"/>
                  </a:lnTo>
                  <a:lnTo>
                    <a:pt x="1457" y="2525"/>
                  </a:lnTo>
                  <a:lnTo>
                    <a:pt x="1457" y="2525"/>
                  </a:lnTo>
                  <a:lnTo>
                    <a:pt x="1263" y="2623"/>
                  </a:lnTo>
                  <a:lnTo>
                    <a:pt x="1166" y="2817"/>
                  </a:lnTo>
                  <a:lnTo>
                    <a:pt x="1166" y="2817"/>
                  </a:lnTo>
                  <a:lnTo>
                    <a:pt x="1263" y="3205"/>
                  </a:lnTo>
                  <a:lnTo>
                    <a:pt x="1555" y="3497"/>
                  </a:lnTo>
                  <a:lnTo>
                    <a:pt x="1846" y="3788"/>
                  </a:lnTo>
                  <a:lnTo>
                    <a:pt x="2234" y="3885"/>
                  </a:lnTo>
                  <a:lnTo>
                    <a:pt x="2526" y="3885"/>
                  </a:lnTo>
                  <a:lnTo>
                    <a:pt x="2526" y="4371"/>
                  </a:lnTo>
                  <a:lnTo>
                    <a:pt x="2526" y="4371"/>
                  </a:lnTo>
                  <a:lnTo>
                    <a:pt x="2332" y="4662"/>
                  </a:lnTo>
                  <a:lnTo>
                    <a:pt x="2234" y="4856"/>
                  </a:lnTo>
                  <a:lnTo>
                    <a:pt x="2234" y="5148"/>
                  </a:lnTo>
                  <a:lnTo>
                    <a:pt x="2234" y="5148"/>
                  </a:lnTo>
                  <a:lnTo>
                    <a:pt x="2332" y="5342"/>
                  </a:lnTo>
                  <a:lnTo>
                    <a:pt x="2429" y="5536"/>
                  </a:lnTo>
                  <a:lnTo>
                    <a:pt x="2623" y="5731"/>
                  </a:lnTo>
                  <a:lnTo>
                    <a:pt x="2817" y="5731"/>
                  </a:lnTo>
                  <a:lnTo>
                    <a:pt x="2817" y="5731"/>
                  </a:lnTo>
                  <a:lnTo>
                    <a:pt x="2914" y="6216"/>
                  </a:lnTo>
                  <a:lnTo>
                    <a:pt x="3109" y="6702"/>
                  </a:lnTo>
                  <a:lnTo>
                    <a:pt x="3400" y="7090"/>
                  </a:lnTo>
                  <a:lnTo>
                    <a:pt x="3691" y="7382"/>
                  </a:lnTo>
                  <a:lnTo>
                    <a:pt x="3691" y="7382"/>
                  </a:lnTo>
                  <a:lnTo>
                    <a:pt x="4080" y="7673"/>
                  </a:lnTo>
                  <a:lnTo>
                    <a:pt x="4080" y="7965"/>
                  </a:lnTo>
                  <a:lnTo>
                    <a:pt x="4080" y="7965"/>
                  </a:lnTo>
                  <a:lnTo>
                    <a:pt x="3983" y="8159"/>
                  </a:lnTo>
                  <a:lnTo>
                    <a:pt x="3400" y="8256"/>
                  </a:lnTo>
                  <a:lnTo>
                    <a:pt x="3400" y="8256"/>
                  </a:lnTo>
                  <a:lnTo>
                    <a:pt x="3400" y="8256"/>
                  </a:lnTo>
                  <a:lnTo>
                    <a:pt x="3400" y="8256"/>
                  </a:lnTo>
                  <a:lnTo>
                    <a:pt x="3206" y="8159"/>
                  </a:lnTo>
                  <a:lnTo>
                    <a:pt x="3109" y="8159"/>
                  </a:lnTo>
                  <a:lnTo>
                    <a:pt x="2526" y="8256"/>
                  </a:lnTo>
                  <a:lnTo>
                    <a:pt x="2526" y="8256"/>
                  </a:lnTo>
                  <a:lnTo>
                    <a:pt x="2332" y="8353"/>
                  </a:lnTo>
                  <a:lnTo>
                    <a:pt x="2234" y="8547"/>
                  </a:lnTo>
                  <a:lnTo>
                    <a:pt x="1846" y="8547"/>
                  </a:lnTo>
                  <a:lnTo>
                    <a:pt x="1846" y="8547"/>
                  </a:lnTo>
                  <a:lnTo>
                    <a:pt x="1555" y="8644"/>
                  </a:lnTo>
                  <a:lnTo>
                    <a:pt x="1166" y="8839"/>
                  </a:lnTo>
                  <a:lnTo>
                    <a:pt x="875" y="9130"/>
                  </a:lnTo>
                  <a:lnTo>
                    <a:pt x="486" y="9421"/>
                  </a:lnTo>
                  <a:lnTo>
                    <a:pt x="486" y="9421"/>
                  </a:lnTo>
                  <a:lnTo>
                    <a:pt x="292" y="9810"/>
                  </a:lnTo>
                  <a:lnTo>
                    <a:pt x="195" y="10101"/>
                  </a:lnTo>
                  <a:lnTo>
                    <a:pt x="98" y="10490"/>
                  </a:lnTo>
                  <a:lnTo>
                    <a:pt x="1" y="10878"/>
                  </a:lnTo>
                  <a:lnTo>
                    <a:pt x="1" y="13209"/>
                  </a:lnTo>
                  <a:lnTo>
                    <a:pt x="1" y="13209"/>
                  </a:lnTo>
                  <a:lnTo>
                    <a:pt x="98" y="13404"/>
                  </a:lnTo>
                  <a:lnTo>
                    <a:pt x="195" y="13598"/>
                  </a:lnTo>
                  <a:lnTo>
                    <a:pt x="486" y="13792"/>
                  </a:lnTo>
                  <a:lnTo>
                    <a:pt x="680" y="13792"/>
                  </a:lnTo>
                  <a:lnTo>
                    <a:pt x="10296" y="13792"/>
                  </a:lnTo>
                  <a:lnTo>
                    <a:pt x="10296" y="13792"/>
                  </a:lnTo>
                  <a:lnTo>
                    <a:pt x="10490" y="13792"/>
                  </a:lnTo>
                  <a:lnTo>
                    <a:pt x="10685" y="13598"/>
                  </a:lnTo>
                  <a:lnTo>
                    <a:pt x="10879" y="13404"/>
                  </a:lnTo>
                  <a:lnTo>
                    <a:pt x="10879" y="13209"/>
                  </a:lnTo>
                  <a:lnTo>
                    <a:pt x="10879" y="10878"/>
                  </a:lnTo>
                  <a:lnTo>
                    <a:pt x="10879" y="10878"/>
                  </a:lnTo>
                  <a:lnTo>
                    <a:pt x="10879" y="10490"/>
                  </a:lnTo>
                  <a:lnTo>
                    <a:pt x="10782" y="10101"/>
                  </a:lnTo>
                  <a:lnTo>
                    <a:pt x="10685" y="9810"/>
                  </a:lnTo>
                  <a:lnTo>
                    <a:pt x="10490" y="9421"/>
                  </a:lnTo>
                  <a:lnTo>
                    <a:pt x="10490" y="94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67"/>
            <p:cNvSpPr/>
            <p:nvPr/>
          </p:nvSpPr>
          <p:spPr>
            <a:xfrm>
              <a:off x="4061771" y="2241377"/>
              <a:ext cx="190978" cy="60194"/>
            </a:xfrm>
            <a:custGeom>
              <a:rect b="b" l="l" r="r" t="t"/>
              <a:pathLst>
                <a:path extrusionOk="0" fill="none" h="2235" w="7091">
                  <a:moveTo>
                    <a:pt x="6508" y="98"/>
                  </a:moveTo>
                  <a:lnTo>
                    <a:pt x="6508" y="98"/>
                  </a:lnTo>
                  <a:lnTo>
                    <a:pt x="6605" y="486"/>
                  </a:lnTo>
                  <a:lnTo>
                    <a:pt x="6799" y="778"/>
                  </a:lnTo>
                  <a:lnTo>
                    <a:pt x="6799" y="778"/>
                  </a:lnTo>
                  <a:lnTo>
                    <a:pt x="6993" y="1069"/>
                  </a:lnTo>
                  <a:lnTo>
                    <a:pt x="7090" y="1458"/>
                  </a:lnTo>
                  <a:lnTo>
                    <a:pt x="7090" y="2235"/>
                  </a:lnTo>
                  <a:lnTo>
                    <a:pt x="0" y="2235"/>
                  </a:lnTo>
                  <a:lnTo>
                    <a:pt x="0" y="1458"/>
                  </a:lnTo>
                  <a:lnTo>
                    <a:pt x="0" y="1458"/>
                  </a:lnTo>
                  <a:lnTo>
                    <a:pt x="97" y="1069"/>
                  </a:lnTo>
                  <a:lnTo>
                    <a:pt x="291" y="778"/>
                  </a:lnTo>
                  <a:lnTo>
                    <a:pt x="291" y="778"/>
                  </a:lnTo>
                  <a:lnTo>
                    <a:pt x="486" y="486"/>
                  </a:lnTo>
                  <a:lnTo>
                    <a:pt x="583" y="98"/>
                  </a:lnTo>
                  <a:lnTo>
                    <a:pt x="583" y="98"/>
                  </a:lnTo>
                  <a:lnTo>
                    <a:pt x="680" y="1"/>
                  </a:lnTo>
                  <a:lnTo>
                    <a:pt x="777" y="1"/>
                  </a:lnTo>
                  <a:lnTo>
                    <a:pt x="6313" y="1"/>
                  </a:lnTo>
                  <a:lnTo>
                    <a:pt x="6313" y="1"/>
                  </a:lnTo>
                  <a:lnTo>
                    <a:pt x="6411" y="1"/>
                  </a:lnTo>
                  <a:lnTo>
                    <a:pt x="6508" y="98"/>
                  </a:lnTo>
                  <a:lnTo>
                    <a:pt x="6508" y="9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67"/>
            <p:cNvSpPr/>
            <p:nvPr/>
          </p:nvSpPr>
          <p:spPr>
            <a:xfrm>
              <a:off x="4103625" y="2189074"/>
              <a:ext cx="104660" cy="39268"/>
            </a:xfrm>
            <a:custGeom>
              <a:rect b="b" l="l" r="r" t="t"/>
              <a:pathLst>
                <a:path extrusionOk="0" fill="none" h="1458" w="3886">
                  <a:moveTo>
                    <a:pt x="0" y="1457"/>
                  </a:moveTo>
                  <a:lnTo>
                    <a:pt x="0" y="0"/>
                  </a:lnTo>
                  <a:lnTo>
                    <a:pt x="194" y="292"/>
                  </a:lnTo>
                  <a:lnTo>
                    <a:pt x="194" y="292"/>
                  </a:lnTo>
                  <a:lnTo>
                    <a:pt x="389" y="486"/>
                  </a:lnTo>
                  <a:lnTo>
                    <a:pt x="680" y="680"/>
                  </a:lnTo>
                  <a:lnTo>
                    <a:pt x="874" y="777"/>
                  </a:lnTo>
                  <a:lnTo>
                    <a:pt x="1166" y="777"/>
                  </a:lnTo>
                  <a:lnTo>
                    <a:pt x="1166" y="777"/>
                  </a:lnTo>
                  <a:lnTo>
                    <a:pt x="1457" y="777"/>
                  </a:lnTo>
                  <a:lnTo>
                    <a:pt x="1943" y="583"/>
                  </a:lnTo>
                  <a:lnTo>
                    <a:pt x="1943" y="583"/>
                  </a:lnTo>
                  <a:lnTo>
                    <a:pt x="2525" y="777"/>
                  </a:lnTo>
                  <a:lnTo>
                    <a:pt x="2817" y="777"/>
                  </a:lnTo>
                  <a:lnTo>
                    <a:pt x="2817" y="777"/>
                  </a:lnTo>
                  <a:lnTo>
                    <a:pt x="3108" y="777"/>
                  </a:lnTo>
                  <a:lnTo>
                    <a:pt x="3302" y="680"/>
                  </a:lnTo>
                  <a:lnTo>
                    <a:pt x="3497" y="486"/>
                  </a:lnTo>
                  <a:lnTo>
                    <a:pt x="3691" y="292"/>
                  </a:lnTo>
                  <a:lnTo>
                    <a:pt x="3885" y="0"/>
                  </a:lnTo>
                  <a:lnTo>
                    <a:pt x="3885" y="1457"/>
                  </a:lnTo>
                  <a:lnTo>
                    <a:pt x="0" y="145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67"/>
            <p:cNvSpPr/>
            <p:nvPr/>
          </p:nvSpPr>
          <p:spPr>
            <a:xfrm>
              <a:off x="4169017" y="2173373"/>
              <a:ext cx="36655" cy="26178"/>
            </a:xfrm>
            <a:custGeom>
              <a:rect b="b" l="l" r="r" t="t"/>
              <a:pathLst>
                <a:path extrusionOk="0" fill="none" h="972" w="1361">
                  <a:moveTo>
                    <a:pt x="972" y="680"/>
                  </a:moveTo>
                  <a:lnTo>
                    <a:pt x="972" y="680"/>
                  </a:lnTo>
                  <a:lnTo>
                    <a:pt x="777" y="875"/>
                  </a:lnTo>
                  <a:lnTo>
                    <a:pt x="680" y="972"/>
                  </a:lnTo>
                  <a:lnTo>
                    <a:pt x="486" y="972"/>
                  </a:lnTo>
                  <a:lnTo>
                    <a:pt x="195" y="972"/>
                  </a:lnTo>
                  <a:lnTo>
                    <a:pt x="0" y="875"/>
                  </a:lnTo>
                  <a:lnTo>
                    <a:pt x="972" y="0"/>
                  </a:lnTo>
                  <a:lnTo>
                    <a:pt x="1360" y="0"/>
                  </a:lnTo>
                  <a:lnTo>
                    <a:pt x="972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67"/>
            <p:cNvSpPr/>
            <p:nvPr/>
          </p:nvSpPr>
          <p:spPr>
            <a:xfrm>
              <a:off x="4216095" y="2045201"/>
              <a:ext cx="10504" cy="15702"/>
            </a:xfrm>
            <a:custGeom>
              <a:rect b="b" l="l" r="r" t="t"/>
              <a:pathLst>
                <a:path extrusionOk="0" fill="none" h="583" w="390">
                  <a:moveTo>
                    <a:pt x="389" y="389"/>
                  </a:moveTo>
                  <a:lnTo>
                    <a:pt x="389" y="389"/>
                  </a:lnTo>
                  <a:lnTo>
                    <a:pt x="1" y="583"/>
                  </a:lnTo>
                  <a:lnTo>
                    <a:pt x="1" y="0"/>
                  </a:lnTo>
                  <a:lnTo>
                    <a:pt x="389" y="0"/>
                  </a:lnTo>
                  <a:lnTo>
                    <a:pt x="389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67"/>
            <p:cNvSpPr/>
            <p:nvPr/>
          </p:nvSpPr>
          <p:spPr>
            <a:xfrm>
              <a:off x="4053907" y="1953630"/>
              <a:ext cx="206680" cy="81121"/>
            </a:xfrm>
            <a:custGeom>
              <a:rect b="b" l="l" r="r" t="t"/>
              <a:pathLst>
                <a:path extrusionOk="0" fill="none" h="3012" w="7674">
                  <a:moveTo>
                    <a:pt x="1" y="2429"/>
                  </a:moveTo>
                  <a:lnTo>
                    <a:pt x="1652" y="2429"/>
                  </a:lnTo>
                  <a:lnTo>
                    <a:pt x="1652" y="2429"/>
                  </a:lnTo>
                  <a:lnTo>
                    <a:pt x="1749" y="2429"/>
                  </a:lnTo>
                  <a:lnTo>
                    <a:pt x="1846" y="2235"/>
                  </a:lnTo>
                  <a:lnTo>
                    <a:pt x="1846" y="2235"/>
                  </a:lnTo>
                  <a:lnTo>
                    <a:pt x="1749" y="2138"/>
                  </a:lnTo>
                  <a:lnTo>
                    <a:pt x="1652" y="2040"/>
                  </a:lnTo>
                  <a:lnTo>
                    <a:pt x="1263" y="2040"/>
                  </a:lnTo>
                  <a:lnTo>
                    <a:pt x="1360" y="972"/>
                  </a:lnTo>
                  <a:lnTo>
                    <a:pt x="1360" y="972"/>
                  </a:lnTo>
                  <a:lnTo>
                    <a:pt x="1555" y="486"/>
                  </a:lnTo>
                  <a:lnTo>
                    <a:pt x="1846" y="195"/>
                  </a:lnTo>
                  <a:lnTo>
                    <a:pt x="2235" y="1"/>
                  </a:lnTo>
                  <a:lnTo>
                    <a:pt x="2720" y="1"/>
                  </a:lnTo>
                  <a:lnTo>
                    <a:pt x="2720" y="1"/>
                  </a:lnTo>
                  <a:lnTo>
                    <a:pt x="3789" y="98"/>
                  </a:lnTo>
                  <a:lnTo>
                    <a:pt x="4954" y="1"/>
                  </a:lnTo>
                  <a:lnTo>
                    <a:pt x="4954" y="1"/>
                  </a:lnTo>
                  <a:lnTo>
                    <a:pt x="5440" y="1"/>
                  </a:lnTo>
                  <a:lnTo>
                    <a:pt x="5828" y="195"/>
                  </a:lnTo>
                  <a:lnTo>
                    <a:pt x="6120" y="486"/>
                  </a:lnTo>
                  <a:lnTo>
                    <a:pt x="6314" y="972"/>
                  </a:lnTo>
                  <a:lnTo>
                    <a:pt x="6411" y="2040"/>
                  </a:lnTo>
                  <a:lnTo>
                    <a:pt x="2623" y="2040"/>
                  </a:lnTo>
                  <a:lnTo>
                    <a:pt x="2623" y="2040"/>
                  </a:lnTo>
                  <a:lnTo>
                    <a:pt x="2429" y="2040"/>
                  </a:lnTo>
                  <a:lnTo>
                    <a:pt x="2332" y="2235"/>
                  </a:lnTo>
                  <a:lnTo>
                    <a:pt x="2332" y="2235"/>
                  </a:lnTo>
                  <a:lnTo>
                    <a:pt x="2429" y="2332"/>
                  </a:lnTo>
                  <a:lnTo>
                    <a:pt x="2623" y="2429"/>
                  </a:lnTo>
                  <a:lnTo>
                    <a:pt x="6703" y="2429"/>
                  </a:lnTo>
                  <a:lnTo>
                    <a:pt x="6703" y="2429"/>
                  </a:lnTo>
                  <a:lnTo>
                    <a:pt x="6703" y="2429"/>
                  </a:lnTo>
                  <a:lnTo>
                    <a:pt x="6703" y="2429"/>
                  </a:lnTo>
                  <a:lnTo>
                    <a:pt x="6703" y="2429"/>
                  </a:lnTo>
                  <a:lnTo>
                    <a:pt x="7674" y="2429"/>
                  </a:lnTo>
                  <a:lnTo>
                    <a:pt x="7674" y="2429"/>
                  </a:lnTo>
                  <a:lnTo>
                    <a:pt x="7577" y="2623"/>
                  </a:lnTo>
                  <a:lnTo>
                    <a:pt x="7480" y="2817"/>
                  </a:lnTo>
                  <a:lnTo>
                    <a:pt x="7285" y="2915"/>
                  </a:lnTo>
                  <a:lnTo>
                    <a:pt x="7091" y="3012"/>
                  </a:lnTo>
                  <a:lnTo>
                    <a:pt x="7091" y="3012"/>
                  </a:lnTo>
                  <a:lnTo>
                    <a:pt x="583" y="3012"/>
                  </a:lnTo>
                  <a:lnTo>
                    <a:pt x="583" y="3012"/>
                  </a:lnTo>
                  <a:lnTo>
                    <a:pt x="389" y="2915"/>
                  </a:lnTo>
                  <a:lnTo>
                    <a:pt x="195" y="2817"/>
                  </a:lnTo>
                  <a:lnTo>
                    <a:pt x="98" y="2623"/>
                  </a:lnTo>
                  <a:lnTo>
                    <a:pt x="1" y="2429"/>
                  </a:lnTo>
                  <a:lnTo>
                    <a:pt x="1" y="242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67"/>
            <p:cNvSpPr/>
            <p:nvPr/>
          </p:nvSpPr>
          <p:spPr>
            <a:xfrm>
              <a:off x="4087923" y="2045201"/>
              <a:ext cx="7864" cy="15702"/>
            </a:xfrm>
            <a:custGeom>
              <a:rect b="b" l="l" r="r" t="t"/>
              <a:pathLst>
                <a:path extrusionOk="0" fill="none" h="583" w="292">
                  <a:moveTo>
                    <a:pt x="292" y="0"/>
                  </a:moveTo>
                  <a:lnTo>
                    <a:pt x="292" y="583"/>
                  </a:lnTo>
                  <a:lnTo>
                    <a:pt x="292" y="583"/>
                  </a:lnTo>
                  <a:lnTo>
                    <a:pt x="0" y="389"/>
                  </a:lnTo>
                  <a:lnTo>
                    <a:pt x="0" y="0"/>
                  </a:lnTo>
                  <a:lnTo>
                    <a:pt x="292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67"/>
            <p:cNvSpPr/>
            <p:nvPr/>
          </p:nvSpPr>
          <p:spPr>
            <a:xfrm>
              <a:off x="4082698" y="2045201"/>
              <a:ext cx="149125" cy="102047"/>
            </a:xfrm>
            <a:custGeom>
              <a:rect b="b" l="l" r="r" t="t"/>
              <a:pathLst>
                <a:path extrusionOk="0" fill="none" h="3789" w="5537">
                  <a:moveTo>
                    <a:pt x="583" y="1651"/>
                  </a:moveTo>
                  <a:lnTo>
                    <a:pt x="583" y="1651"/>
                  </a:lnTo>
                  <a:lnTo>
                    <a:pt x="486" y="1554"/>
                  </a:lnTo>
                  <a:lnTo>
                    <a:pt x="389" y="1457"/>
                  </a:lnTo>
                  <a:lnTo>
                    <a:pt x="194" y="1457"/>
                  </a:lnTo>
                  <a:lnTo>
                    <a:pt x="194" y="1457"/>
                  </a:lnTo>
                  <a:lnTo>
                    <a:pt x="0" y="1457"/>
                  </a:lnTo>
                  <a:lnTo>
                    <a:pt x="0" y="1263"/>
                  </a:lnTo>
                  <a:lnTo>
                    <a:pt x="0" y="971"/>
                  </a:lnTo>
                  <a:lnTo>
                    <a:pt x="0" y="971"/>
                  </a:lnTo>
                  <a:lnTo>
                    <a:pt x="0" y="777"/>
                  </a:lnTo>
                  <a:lnTo>
                    <a:pt x="0" y="777"/>
                  </a:lnTo>
                  <a:lnTo>
                    <a:pt x="194" y="874"/>
                  </a:lnTo>
                  <a:lnTo>
                    <a:pt x="486" y="971"/>
                  </a:lnTo>
                  <a:lnTo>
                    <a:pt x="486" y="971"/>
                  </a:lnTo>
                  <a:lnTo>
                    <a:pt x="583" y="1069"/>
                  </a:lnTo>
                  <a:lnTo>
                    <a:pt x="777" y="1069"/>
                  </a:lnTo>
                  <a:lnTo>
                    <a:pt x="874" y="971"/>
                  </a:lnTo>
                  <a:lnTo>
                    <a:pt x="971" y="777"/>
                  </a:lnTo>
                  <a:lnTo>
                    <a:pt x="971" y="0"/>
                  </a:lnTo>
                  <a:lnTo>
                    <a:pt x="4565" y="0"/>
                  </a:lnTo>
                  <a:lnTo>
                    <a:pt x="4565" y="777"/>
                  </a:lnTo>
                  <a:lnTo>
                    <a:pt x="4565" y="777"/>
                  </a:lnTo>
                  <a:lnTo>
                    <a:pt x="4662" y="971"/>
                  </a:lnTo>
                  <a:lnTo>
                    <a:pt x="4759" y="1069"/>
                  </a:lnTo>
                  <a:lnTo>
                    <a:pt x="4954" y="1069"/>
                  </a:lnTo>
                  <a:lnTo>
                    <a:pt x="5051" y="971"/>
                  </a:lnTo>
                  <a:lnTo>
                    <a:pt x="5051" y="971"/>
                  </a:lnTo>
                  <a:lnTo>
                    <a:pt x="5342" y="874"/>
                  </a:lnTo>
                  <a:lnTo>
                    <a:pt x="5439" y="777"/>
                  </a:lnTo>
                  <a:lnTo>
                    <a:pt x="5439" y="777"/>
                  </a:lnTo>
                  <a:lnTo>
                    <a:pt x="5536" y="971"/>
                  </a:lnTo>
                  <a:lnTo>
                    <a:pt x="5536" y="1263"/>
                  </a:lnTo>
                  <a:lnTo>
                    <a:pt x="5536" y="1263"/>
                  </a:lnTo>
                  <a:lnTo>
                    <a:pt x="5536" y="1457"/>
                  </a:lnTo>
                  <a:lnTo>
                    <a:pt x="5342" y="1457"/>
                  </a:lnTo>
                  <a:lnTo>
                    <a:pt x="5148" y="1457"/>
                  </a:lnTo>
                  <a:lnTo>
                    <a:pt x="5148" y="1457"/>
                  </a:lnTo>
                  <a:lnTo>
                    <a:pt x="5051" y="1554"/>
                  </a:lnTo>
                  <a:lnTo>
                    <a:pt x="4954" y="1651"/>
                  </a:lnTo>
                  <a:lnTo>
                    <a:pt x="4954" y="1651"/>
                  </a:lnTo>
                  <a:lnTo>
                    <a:pt x="4954" y="2137"/>
                  </a:lnTo>
                  <a:lnTo>
                    <a:pt x="4759" y="2526"/>
                  </a:lnTo>
                  <a:lnTo>
                    <a:pt x="4565" y="2914"/>
                  </a:lnTo>
                  <a:lnTo>
                    <a:pt x="4274" y="3205"/>
                  </a:lnTo>
                  <a:lnTo>
                    <a:pt x="4274" y="3205"/>
                  </a:lnTo>
                  <a:lnTo>
                    <a:pt x="3885" y="3400"/>
                  </a:lnTo>
                  <a:lnTo>
                    <a:pt x="3594" y="3594"/>
                  </a:lnTo>
                  <a:lnTo>
                    <a:pt x="3205" y="3691"/>
                  </a:lnTo>
                  <a:lnTo>
                    <a:pt x="2817" y="3788"/>
                  </a:lnTo>
                  <a:lnTo>
                    <a:pt x="2331" y="3691"/>
                  </a:lnTo>
                  <a:lnTo>
                    <a:pt x="1943" y="3594"/>
                  </a:lnTo>
                  <a:lnTo>
                    <a:pt x="1651" y="3400"/>
                  </a:lnTo>
                  <a:lnTo>
                    <a:pt x="1263" y="3205"/>
                  </a:lnTo>
                  <a:lnTo>
                    <a:pt x="1263" y="3205"/>
                  </a:lnTo>
                  <a:lnTo>
                    <a:pt x="971" y="2914"/>
                  </a:lnTo>
                  <a:lnTo>
                    <a:pt x="777" y="2526"/>
                  </a:lnTo>
                  <a:lnTo>
                    <a:pt x="583" y="2137"/>
                  </a:lnTo>
                  <a:lnTo>
                    <a:pt x="583" y="1651"/>
                  </a:lnTo>
                  <a:lnTo>
                    <a:pt x="583" y="165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67"/>
            <p:cNvSpPr/>
            <p:nvPr/>
          </p:nvSpPr>
          <p:spPr>
            <a:xfrm>
              <a:off x="4127164" y="2152446"/>
              <a:ext cx="60194" cy="41880"/>
            </a:xfrm>
            <a:custGeom>
              <a:rect b="b" l="l" r="r" t="t"/>
              <a:pathLst>
                <a:path extrusionOk="0" fill="none" h="1555" w="2235">
                  <a:moveTo>
                    <a:pt x="2137" y="0"/>
                  </a:moveTo>
                  <a:lnTo>
                    <a:pt x="2137" y="98"/>
                  </a:lnTo>
                  <a:lnTo>
                    <a:pt x="2137" y="98"/>
                  </a:lnTo>
                  <a:lnTo>
                    <a:pt x="2234" y="486"/>
                  </a:lnTo>
                  <a:lnTo>
                    <a:pt x="1166" y="1554"/>
                  </a:lnTo>
                  <a:lnTo>
                    <a:pt x="0" y="486"/>
                  </a:lnTo>
                  <a:lnTo>
                    <a:pt x="0" y="486"/>
                  </a:lnTo>
                  <a:lnTo>
                    <a:pt x="97" y="98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583" y="98"/>
                  </a:lnTo>
                  <a:lnTo>
                    <a:pt x="1166" y="195"/>
                  </a:lnTo>
                  <a:lnTo>
                    <a:pt x="1651" y="98"/>
                  </a:lnTo>
                  <a:lnTo>
                    <a:pt x="2137" y="0"/>
                  </a:lnTo>
                  <a:lnTo>
                    <a:pt x="2137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67"/>
            <p:cNvSpPr/>
            <p:nvPr/>
          </p:nvSpPr>
          <p:spPr>
            <a:xfrm>
              <a:off x="4108849" y="2173373"/>
              <a:ext cx="36655" cy="26178"/>
            </a:xfrm>
            <a:custGeom>
              <a:rect b="b" l="l" r="r" t="t"/>
              <a:pathLst>
                <a:path extrusionOk="0" fill="none" h="972" w="1361">
                  <a:moveTo>
                    <a:pt x="389" y="0"/>
                  </a:moveTo>
                  <a:lnTo>
                    <a:pt x="1360" y="875"/>
                  </a:lnTo>
                  <a:lnTo>
                    <a:pt x="1360" y="875"/>
                  </a:lnTo>
                  <a:lnTo>
                    <a:pt x="972" y="972"/>
                  </a:lnTo>
                  <a:lnTo>
                    <a:pt x="680" y="972"/>
                  </a:lnTo>
                  <a:lnTo>
                    <a:pt x="486" y="875"/>
                  </a:lnTo>
                  <a:lnTo>
                    <a:pt x="389" y="680"/>
                  </a:lnTo>
                  <a:lnTo>
                    <a:pt x="0" y="0"/>
                  </a:lnTo>
                  <a:lnTo>
                    <a:pt x="389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67"/>
            <p:cNvSpPr/>
            <p:nvPr/>
          </p:nvSpPr>
          <p:spPr>
            <a:xfrm>
              <a:off x="4077446" y="2170760"/>
              <a:ext cx="15729" cy="57582"/>
            </a:xfrm>
            <a:custGeom>
              <a:rect b="b" l="l" r="r" t="t"/>
              <a:pathLst>
                <a:path extrusionOk="0" fill="none" h="2138" w="584">
                  <a:moveTo>
                    <a:pt x="584" y="0"/>
                  </a:moveTo>
                  <a:lnTo>
                    <a:pt x="584" y="2137"/>
                  </a:lnTo>
                  <a:lnTo>
                    <a:pt x="195" y="2137"/>
                  </a:lnTo>
                  <a:lnTo>
                    <a:pt x="195" y="2137"/>
                  </a:lnTo>
                  <a:lnTo>
                    <a:pt x="1" y="2137"/>
                  </a:lnTo>
                  <a:lnTo>
                    <a:pt x="1" y="97"/>
                  </a:lnTo>
                  <a:lnTo>
                    <a:pt x="584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67"/>
            <p:cNvSpPr/>
            <p:nvPr/>
          </p:nvSpPr>
          <p:spPr>
            <a:xfrm>
              <a:off x="4022531" y="2181210"/>
              <a:ext cx="44492" cy="120361"/>
            </a:xfrm>
            <a:custGeom>
              <a:rect b="b" l="l" r="r" t="t"/>
              <a:pathLst>
                <a:path extrusionOk="0" fill="none" h="4469" w="1652">
                  <a:moveTo>
                    <a:pt x="0" y="4274"/>
                  </a:moveTo>
                  <a:lnTo>
                    <a:pt x="0" y="1943"/>
                  </a:lnTo>
                  <a:lnTo>
                    <a:pt x="0" y="1943"/>
                  </a:lnTo>
                  <a:lnTo>
                    <a:pt x="97" y="1361"/>
                  </a:lnTo>
                  <a:lnTo>
                    <a:pt x="389" y="778"/>
                  </a:lnTo>
                  <a:lnTo>
                    <a:pt x="389" y="778"/>
                  </a:lnTo>
                  <a:lnTo>
                    <a:pt x="777" y="292"/>
                  </a:lnTo>
                  <a:lnTo>
                    <a:pt x="1360" y="98"/>
                  </a:lnTo>
                  <a:lnTo>
                    <a:pt x="1651" y="1"/>
                  </a:lnTo>
                  <a:lnTo>
                    <a:pt x="1651" y="2138"/>
                  </a:lnTo>
                  <a:lnTo>
                    <a:pt x="1651" y="2138"/>
                  </a:lnTo>
                  <a:lnTo>
                    <a:pt x="1651" y="2235"/>
                  </a:lnTo>
                  <a:lnTo>
                    <a:pt x="1651" y="2235"/>
                  </a:lnTo>
                  <a:lnTo>
                    <a:pt x="1554" y="2526"/>
                  </a:lnTo>
                  <a:lnTo>
                    <a:pt x="1457" y="2720"/>
                  </a:lnTo>
                  <a:lnTo>
                    <a:pt x="1457" y="2720"/>
                  </a:lnTo>
                  <a:lnTo>
                    <a:pt x="1166" y="3206"/>
                  </a:lnTo>
                  <a:lnTo>
                    <a:pt x="1069" y="3692"/>
                  </a:lnTo>
                  <a:lnTo>
                    <a:pt x="1069" y="4469"/>
                  </a:lnTo>
                  <a:lnTo>
                    <a:pt x="194" y="4469"/>
                  </a:lnTo>
                  <a:lnTo>
                    <a:pt x="194" y="4469"/>
                  </a:lnTo>
                  <a:lnTo>
                    <a:pt x="0" y="4469"/>
                  </a:lnTo>
                  <a:lnTo>
                    <a:pt x="0" y="4274"/>
                  </a:lnTo>
                  <a:lnTo>
                    <a:pt x="0" y="427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67"/>
            <p:cNvSpPr/>
            <p:nvPr/>
          </p:nvSpPr>
          <p:spPr>
            <a:xfrm>
              <a:off x="4221320" y="2170760"/>
              <a:ext cx="70671" cy="130811"/>
            </a:xfrm>
            <a:custGeom>
              <a:rect b="b" l="l" r="r" t="t"/>
              <a:pathLst>
                <a:path extrusionOk="0" fill="none" h="4857" w="2624">
                  <a:moveTo>
                    <a:pt x="2623" y="4662"/>
                  </a:moveTo>
                  <a:lnTo>
                    <a:pt x="2623" y="4662"/>
                  </a:lnTo>
                  <a:lnTo>
                    <a:pt x="2623" y="4857"/>
                  </a:lnTo>
                  <a:lnTo>
                    <a:pt x="2429" y="4857"/>
                  </a:lnTo>
                  <a:lnTo>
                    <a:pt x="1555" y="4857"/>
                  </a:lnTo>
                  <a:lnTo>
                    <a:pt x="1555" y="4080"/>
                  </a:lnTo>
                  <a:lnTo>
                    <a:pt x="1555" y="4080"/>
                  </a:lnTo>
                  <a:lnTo>
                    <a:pt x="1458" y="3594"/>
                  </a:lnTo>
                  <a:lnTo>
                    <a:pt x="1166" y="3108"/>
                  </a:lnTo>
                  <a:lnTo>
                    <a:pt x="1166" y="3108"/>
                  </a:lnTo>
                  <a:lnTo>
                    <a:pt x="1069" y="2914"/>
                  </a:lnTo>
                  <a:lnTo>
                    <a:pt x="972" y="2623"/>
                  </a:lnTo>
                  <a:lnTo>
                    <a:pt x="972" y="2623"/>
                  </a:lnTo>
                  <a:lnTo>
                    <a:pt x="972" y="2526"/>
                  </a:lnTo>
                  <a:lnTo>
                    <a:pt x="972" y="1749"/>
                  </a:lnTo>
                  <a:lnTo>
                    <a:pt x="972" y="1749"/>
                  </a:lnTo>
                  <a:lnTo>
                    <a:pt x="875" y="1651"/>
                  </a:lnTo>
                  <a:lnTo>
                    <a:pt x="778" y="1554"/>
                  </a:lnTo>
                  <a:lnTo>
                    <a:pt x="778" y="1554"/>
                  </a:lnTo>
                  <a:lnTo>
                    <a:pt x="584" y="1651"/>
                  </a:lnTo>
                  <a:lnTo>
                    <a:pt x="584" y="1749"/>
                  </a:lnTo>
                  <a:lnTo>
                    <a:pt x="584" y="2137"/>
                  </a:lnTo>
                  <a:lnTo>
                    <a:pt x="584" y="2137"/>
                  </a:lnTo>
                  <a:lnTo>
                    <a:pt x="389" y="2137"/>
                  </a:lnTo>
                  <a:lnTo>
                    <a:pt x="1" y="2137"/>
                  </a:lnTo>
                  <a:lnTo>
                    <a:pt x="1" y="0"/>
                  </a:lnTo>
                  <a:lnTo>
                    <a:pt x="584" y="97"/>
                  </a:lnTo>
                  <a:lnTo>
                    <a:pt x="584" y="777"/>
                  </a:lnTo>
                  <a:lnTo>
                    <a:pt x="584" y="777"/>
                  </a:lnTo>
                  <a:lnTo>
                    <a:pt x="584" y="972"/>
                  </a:lnTo>
                  <a:lnTo>
                    <a:pt x="681" y="1069"/>
                  </a:lnTo>
                  <a:lnTo>
                    <a:pt x="681" y="1069"/>
                  </a:lnTo>
                  <a:lnTo>
                    <a:pt x="875" y="972"/>
                  </a:lnTo>
                  <a:lnTo>
                    <a:pt x="972" y="777"/>
                  </a:lnTo>
                  <a:lnTo>
                    <a:pt x="972" y="389"/>
                  </a:lnTo>
                  <a:lnTo>
                    <a:pt x="1264" y="486"/>
                  </a:lnTo>
                  <a:lnTo>
                    <a:pt x="1264" y="486"/>
                  </a:lnTo>
                  <a:lnTo>
                    <a:pt x="1846" y="680"/>
                  </a:lnTo>
                  <a:lnTo>
                    <a:pt x="2235" y="1166"/>
                  </a:lnTo>
                  <a:lnTo>
                    <a:pt x="2235" y="1166"/>
                  </a:lnTo>
                  <a:lnTo>
                    <a:pt x="2526" y="1749"/>
                  </a:lnTo>
                  <a:lnTo>
                    <a:pt x="2623" y="2331"/>
                  </a:lnTo>
                  <a:lnTo>
                    <a:pt x="2623" y="466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67"/>
            <p:cNvSpPr/>
            <p:nvPr/>
          </p:nvSpPr>
          <p:spPr>
            <a:xfrm>
              <a:off x="4291964" y="2296319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68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Our Solution</a:t>
            </a:r>
            <a:endParaRPr/>
          </a:p>
        </p:txBody>
      </p:sp>
      <p:sp>
        <p:nvSpPr>
          <p:cNvPr id="508" name="Google Shape;508;p68"/>
          <p:cNvSpPr txBox="1"/>
          <p:nvPr>
            <p:ph idx="4" type="title"/>
          </p:nvPr>
        </p:nvSpPr>
        <p:spPr>
          <a:xfrm>
            <a:off x="-513525" y="2282500"/>
            <a:ext cx="37371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Tips</a:t>
            </a:r>
            <a:endParaRPr/>
          </a:p>
        </p:txBody>
      </p:sp>
      <p:sp>
        <p:nvSpPr>
          <p:cNvPr id="509" name="Google Shape;509;p68"/>
          <p:cNvSpPr txBox="1"/>
          <p:nvPr>
            <p:ph idx="2" type="title"/>
          </p:nvPr>
        </p:nvSpPr>
        <p:spPr>
          <a:xfrm>
            <a:off x="530075" y="1170150"/>
            <a:ext cx="26931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User-Friendly Form</a:t>
            </a:r>
            <a:endParaRPr/>
          </a:p>
        </p:txBody>
      </p:sp>
      <p:sp>
        <p:nvSpPr>
          <p:cNvPr id="510" name="Google Shape;510;p68"/>
          <p:cNvSpPr txBox="1"/>
          <p:nvPr>
            <p:ph idx="3" type="title"/>
          </p:nvPr>
        </p:nvSpPr>
        <p:spPr>
          <a:xfrm>
            <a:off x="800175" y="1555100"/>
            <a:ext cx="24231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Farmers can easily input crop and field details.</a:t>
            </a:r>
            <a:endParaRPr/>
          </a:p>
        </p:txBody>
      </p:sp>
      <p:sp>
        <p:nvSpPr>
          <p:cNvPr id="511" name="Google Shape;511;p68"/>
          <p:cNvSpPr txBox="1"/>
          <p:nvPr>
            <p:ph idx="5" type="title"/>
          </p:nvPr>
        </p:nvSpPr>
        <p:spPr>
          <a:xfrm>
            <a:off x="800186" y="2667450"/>
            <a:ext cx="24231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Guidance on irrigation, fertilizers, and pest control.</a:t>
            </a:r>
            <a:endParaRPr/>
          </a:p>
        </p:txBody>
      </p:sp>
      <p:sp>
        <p:nvSpPr>
          <p:cNvPr id="512" name="Google Shape;512;p68"/>
          <p:cNvSpPr txBox="1"/>
          <p:nvPr>
            <p:ph idx="6" type="title"/>
          </p:nvPr>
        </p:nvSpPr>
        <p:spPr>
          <a:xfrm>
            <a:off x="5920722" y="1170150"/>
            <a:ext cx="24231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IoT Integration</a:t>
            </a:r>
            <a:endParaRPr/>
          </a:p>
        </p:txBody>
      </p:sp>
      <p:sp>
        <p:nvSpPr>
          <p:cNvPr id="513" name="Google Shape;513;p68"/>
          <p:cNvSpPr txBox="1"/>
          <p:nvPr>
            <p:ph idx="7" type="title"/>
          </p:nvPr>
        </p:nvSpPr>
        <p:spPr>
          <a:xfrm>
            <a:off x="5920722" y="1555100"/>
            <a:ext cx="24231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 automatically collect real-time soil and weather data.</a:t>
            </a:r>
            <a:endParaRPr/>
          </a:p>
        </p:txBody>
      </p:sp>
      <p:sp>
        <p:nvSpPr>
          <p:cNvPr id="514" name="Google Shape;514;p68"/>
          <p:cNvSpPr txBox="1"/>
          <p:nvPr>
            <p:ph idx="8" type="title"/>
          </p:nvPr>
        </p:nvSpPr>
        <p:spPr>
          <a:xfrm>
            <a:off x="381000" y="3394850"/>
            <a:ext cx="28422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Accurate Predictions</a:t>
            </a:r>
            <a:endParaRPr/>
          </a:p>
        </p:txBody>
      </p:sp>
      <p:sp>
        <p:nvSpPr>
          <p:cNvPr id="515" name="Google Shape;515;p68"/>
          <p:cNvSpPr txBox="1"/>
          <p:nvPr>
            <p:ph idx="9" type="title"/>
          </p:nvPr>
        </p:nvSpPr>
        <p:spPr>
          <a:xfrm>
            <a:off x="800175" y="3779800"/>
            <a:ext cx="24231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models analyze the data to predict yield.</a:t>
            </a:r>
            <a:endParaRPr/>
          </a:p>
        </p:txBody>
      </p:sp>
      <p:sp>
        <p:nvSpPr>
          <p:cNvPr id="516" name="Google Shape;516;p68"/>
          <p:cNvSpPr txBox="1"/>
          <p:nvPr>
            <p:ph idx="13" type="title"/>
          </p:nvPr>
        </p:nvSpPr>
        <p:spPr>
          <a:xfrm>
            <a:off x="5920725" y="2282500"/>
            <a:ext cx="33891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and Web Friendly</a:t>
            </a:r>
            <a:endParaRPr/>
          </a:p>
        </p:txBody>
      </p:sp>
      <p:sp>
        <p:nvSpPr>
          <p:cNvPr id="517" name="Google Shape;517;p68"/>
          <p:cNvSpPr txBox="1"/>
          <p:nvPr>
            <p:ph idx="14" type="title"/>
          </p:nvPr>
        </p:nvSpPr>
        <p:spPr>
          <a:xfrm>
            <a:off x="5920736" y="2667450"/>
            <a:ext cx="24231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Accessible on any device</a:t>
            </a:r>
            <a:endParaRPr/>
          </a:p>
        </p:txBody>
      </p:sp>
      <p:sp>
        <p:nvSpPr>
          <p:cNvPr id="518" name="Google Shape;518;p68"/>
          <p:cNvSpPr txBox="1"/>
          <p:nvPr>
            <p:ph idx="15" type="title"/>
          </p:nvPr>
        </p:nvSpPr>
        <p:spPr>
          <a:xfrm>
            <a:off x="5920726" y="3394850"/>
            <a:ext cx="29583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Multi-Lingual Interface</a:t>
            </a:r>
            <a:endParaRPr/>
          </a:p>
        </p:txBody>
      </p:sp>
      <p:sp>
        <p:nvSpPr>
          <p:cNvPr id="519" name="Google Shape;519;p68"/>
          <p:cNvSpPr txBox="1"/>
          <p:nvPr>
            <p:ph idx="16" type="title"/>
          </p:nvPr>
        </p:nvSpPr>
        <p:spPr>
          <a:xfrm>
            <a:off x="5920722" y="3779800"/>
            <a:ext cx="24231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 for farmers across regions.</a:t>
            </a:r>
            <a:endParaRPr/>
          </a:p>
        </p:txBody>
      </p:sp>
      <p:sp>
        <p:nvSpPr>
          <p:cNvPr id="520" name="Google Shape;520;p68"/>
          <p:cNvSpPr/>
          <p:nvPr/>
        </p:nvSpPr>
        <p:spPr>
          <a:xfrm>
            <a:off x="3375675" y="1170150"/>
            <a:ext cx="878700" cy="87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68"/>
          <p:cNvSpPr/>
          <p:nvPr/>
        </p:nvSpPr>
        <p:spPr>
          <a:xfrm>
            <a:off x="4889625" y="1170150"/>
            <a:ext cx="878700" cy="87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68"/>
          <p:cNvSpPr/>
          <p:nvPr/>
        </p:nvSpPr>
        <p:spPr>
          <a:xfrm>
            <a:off x="3375675" y="2284500"/>
            <a:ext cx="878700" cy="87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68"/>
          <p:cNvSpPr/>
          <p:nvPr/>
        </p:nvSpPr>
        <p:spPr>
          <a:xfrm>
            <a:off x="4889625" y="2284500"/>
            <a:ext cx="878700" cy="87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4" name="Google Shape;524;p68"/>
          <p:cNvGrpSpPr/>
          <p:nvPr/>
        </p:nvGrpSpPr>
        <p:grpSpPr>
          <a:xfrm>
            <a:off x="3580521" y="2525669"/>
            <a:ext cx="468993" cy="396365"/>
            <a:chOff x="723892" y="3803058"/>
            <a:chExt cx="371480" cy="313952"/>
          </a:xfrm>
        </p:grpSpPr>
        <p:sp>
          <p:nvSpPr>
            <p:cNvPr id="525" name="Google Shape;525;p68"/>
            <p:cNvSpPr/>
            <p:nvPr/>
          </p:nvSpPr>
          <p:spPr>
            <a:xfrm>
              <a:off x="1014251" y="3823985"/>
              <a:ext cx="20953" cy="18341"/>
            </a:xfrm>
            <a:custGeom>
              <a:rect b="b" l="l" r="r" t="t"/>
              <a:pathLst>
                <a:path extrusionOk="0" h="681" w="778">
                  <a:moveTo>
                    <a:pt x="486" y="1"/>
                  </a:moveTo>
                  <a:lnTo>
                    <a:pt x="97" y="292"/>
                  </a:lnTo>
                  <a:lnTo>
                    <a:pt x="0" y="389"/>
                  </a:lnTo>
                  <a:lnTo>
                    <a:pt x="0" y="584"/>
                  </a:lnTo>
                  <a:lnTo>
                    <a:pt x="97" y="681"/>
                  </a:lnTo>
                  <a:lnTo>
                    <a:pt x="292" y="584"/>
                  </a:lnTo>
                  <a:lnTo>
                    <a:pt x="680" y="389"/>
                  </a:lnTo>
                  <a:lnTo>
                    <a:pt x="777" y="195"/>
                  </a:lnTo>
                  <a:lnTo>
                    <a:pt x="777" y="98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68"/>
            <p:cNvSpPr/>
            <p:nvPr/>
          </p:nvSpPr>
          <p:spPr>
            <a:xfrm>
              <a:off x="1014251" y="3823985"/>
              <a:ext cx="20953" cy="18341"/>
            </a:xfrm>
            <a:custGeom>
              <a:rect b="b" l="l" r="r" t="t"/>
              <a:pathLst>
                <a:path extrusionOk="0" fill="none" h="681" w="778">
                  <a:moveTo>
                    <a:pt x="292" y="584"/>
                  </a:moveTo>
                  <a:lnTo>
                    <a:pt x="680" y="389"/>
                  </a:lnTo>
                  <a:lnTo>
                    <a:pt x="680" y="389"/>
                  </a:lnTo>
                  <a:lnTo>
                    <a:pt x="777" y="195"/>
                  </a:lnTo>
                  <a:lnTo>
                    <a:pt x="777" y="98"/>
                  </a:lnTo>
                  <a:lnTo>
                    <a:pt x="777" y="98"/>
                  </a:lnTo>
                  <a:lnTo>
                    <a:pt x="583" y="1"/>
                  </a:lnTo>
                  <a:lnTo>
                    <a:pt x="486" y="1"/>
                  </a:lnTo>
                  <a:lnTo>
                    <a:pt x="97" y="292"/>
                  </a:lnTo>
                  <a:lnTo>
                    <a:pt x="97" y="292"/>
                  </a:lnTo>
                  <a:lnTo>
                    <a:pt x="0" y="389"/>
                  </a:lnTo>
                  <a:lnTo>
                    <a:pt x="0" y="584"/>
                  </a:lnTo>
                  <a:lnTo>
                    <a:pt x="0" y="584"/>
                  </a:lnTo>
                  <a:lnTo>
                    <a:pt x="97" y="681"/>
                  </a:lnTo>
                  <a:lnTo>
                    <a:pt x="292" y="584"/>
                  </a:lnTo>
                  <a:lnTo>
                    <a:pt x="292" y="58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68"/>
            <p:cNvSpPr/>
            <p:nvPr/>
          </p:nvSpPr>
          <p:spPr>
            <a:xfrm>
              <a:off x="1022089" y="3839686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68"/>
            <p:cNvSpPr/>
            <p:nvPr/>
          </p:nvSpPr>
          <p:spPr>
            <a:xfrm>
              <a:off x="982848" y="3847551"/>
              <a:ext cx="15729" cy="13089"/>
            </a:xfrm>
            <a:custGeom>
              <a:rect b="b" l="l" r="r" t="t"/>
              <a:pathLst>
                <a:path extrusionOk="0" h="486" w="584">
                  <a:moveTo>
                    <a:pt x="292" y="0"/>
                  </a:moveTo>
                  <a:lnTo>
                    <a:pt x="98" y="194"/>
                  </a:lnTo>
                  <a:lnTo>
                    <a:pt x="1" y="291"/>
                  </a:lnTo>
                  <a:lnTo>
                    <a:pt x="98" y="486"/>
                  </a:lnTo>
                  <a:lnTo>
                    <a:pt x="292" y="486"/>
                  </a:lnTo>
                  <a:lnTo>
                    <a:pt x="583" y="389"/>
                  </a:lnTo>
                  <a:lnTo>
                    <a:pt x="583" y="194"/>
                  </a:lnTo>
                  <a:lnTo>
                    <a:pt x="583" y="97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68"/>
            <p:cNvSpPr/>
            <p:nvPr/>
          </p:nvSpPr>
          <p:spPr>
            <a:xfrm>
              <a:off x="982848" y="3847551"/>
              <a:ext cx="15729" cy="13089"/>
            </a:xfrm>
            <a:custGeom>
              <a:rect b="b" l="l" r="r" t="t"/>
              <a:pathLst>
                <a:path extrusionOk="0" fill="none" h="486" w="584">
                  <a:moveTo>
                    <a:pt x="292" y="486"/>
                  </a:moveTo>
                  <a:lnTo>
                    <a:pt x="583" y="389"/>
                  </a:lnTo>
                  <a:lnTo>
                    <a:pt x="583" y="389"/>
                  </a:lnTo>
                  <a:lnTo>
                    <a:pt x="583" y="194"/>
                  </a:lnTo>
                  <a:lnTo>
                    <a:pt x="583" y="97"/>
                  </a:lnTo>
                  <a:lnTo>
                    <a:pt x="583" y="97"/>
                  </a:lnTo>
                  <a:lnTo>
                    <a:pt x="486" y="0"/>
                  </a:lnTo>
                  <a:lnTo>
                    <a:pt x="292" y="0"/>
                  </a:lnTo>
                  <a:lnTo>
                    <a:pt x="98" y="194"/>
                  </a:lnTo>
                  <a:lnTo>
                    <a:pt x="98" y="194"/>
                  </a:lnTo>
                  <a:lnTo>
                    <a:pt x="1" y="291"/>
                  </a:lnTo>
                  <a:lnTo>
                    <a:pt x="98" y="486"/>
                  </a:lnTo>
                  <a:lnTo>
                    <a:pt x="98" y="486"/>
                  </a:lnTo>
                  <a:lnTo>
                    <a:pt x="195" y="486"/>
                  </a:lnTo>
                  <a:lnTo>
                    <a:pt x="292" y="486"/>
                  </a:lnTo>
                  <a:lnTo>
                    <a:pt x="292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68"/>
            <p:cNvSpPr/>
            <p:nvPr/>
          </p:nvSpPr>
          <p:spPr>
            <a:xfrm>
              <a:off x="990712" y="3860613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68"/>
            <p:cNvSpPr/>
            <p:nvPr/>
          </p:nvSpPr>
          <p:spPr>
            <a:xfrm>
              <a:off x="982848" y="3923393"/>
              <a:ext cx="15729" cy="15729"/>
            </a:xfrm>
            <a:custGeom>
              <a:rect b="b" l="l" r="r" t="t"/>
              <a:pathLst>
                <a:path extrusionOk="0" h="584" w="584">
                  <a:moveTo>
                    <a:pt x="195" y="1"/>
                  </a:moveTo>
                  <a:lnTo>
                    <a:pt x="98" y="98"/>
                  </a:lnTo>
                  <a:lnTo>
                    <a:pt x="1" y="292"/>
                  </a:lnTo>
                  <a:lnTo>
                    <a:pt x="98" y="389"/>
                  </a:lnTo>
                  <a:lnTo>
                    <a:pt x="292" y="486"/>
                  </a:lnTo>
                  <a:lnTo>
                    <a:pt x="486" y="584"/>
                  </a:lnTo>
                  <a:lnTo>
                    <a:pt x="583" y="486"/>
                  </a:lnTo>
                  <a:lnTo>
                    <a:pt x="583" y="292"/>
                  </a:lnTo>
                  <a:lnTo>
                    <a:pt x="583" y="195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68"/>
            <p:cNvSpPr/>
            <p:nvPr/>
          </p:nvSpPr>
          <p:spPr>
            <a:xfrm>
              <a:off x="982848" y="3923393"/>
              <a:ext cx="15729" cy="15729"/>
            </a:xfrm>
            <a:custGeom>
              <a:rect b="b" l="l" r="r" t="t"/>
              <a:pathLst>
                <a:path extrusionOk="0" fill="none" h="584" w="584">
                  <a:moveTo>
                    <a:pt x="98" y="389"/>
                  </a:moveTo>
                  <a:lnTo>
                    <a:pt x="292" y="486"/>
                  </a:lnTo>
                  <a:lnTo>
                    <a:pt x="292" y="486"/>
                  </a:lnTo>
                  <a:lnTo>
                    <a:pt x="486" y="584"/>
                  </a:lnTo>
                  <a:lnTo>
                    <a:pt x="583" y="486"/>
                  </a:lnTo>
                  <a:lnTo>
                    <a:pt x="583" y="486"/>
                  </a:lnTo>
                  <a:lnTo>
                    <a:pt x="583" y="292"/>
                  </a:lnTo>
                  <a:lnTo>
                    <a:pt x="583" y="195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195" y="1"/>
                  </a:lnTo>
                  <a:lnTo>
                    <a:pt x="98" y="98"/>
                  </a:lnTo>
                  <a:lnTo>
                    <a:pt x="98" y="98"/>
                  </a:lnTo>
                  <a:lnTo>
                    <a:pt x="1" y="292"/>
                  </a:lnTo>
                  <a:lnTo>
                    <a:pt x="98" y="389"/>
                  </a:lnTo>
                  <a:lnTo>
                    <a:pt x="98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68"/>
            <p:cNvSpPr/>
            <p:nvPr/>
          </p:nvSpPr>
          <p:spPr>
            <a:xfrm>
              <a:off x="985461" y="3933869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68"/>
            <p:cNvSpPr/>
            <p:nvPr/>
          </p:nvSpPr>
          <p:spPr>
            <a:xfrm>
              <a:off x="1014251" y="3944319"/>
              <a:ext cx="20953" cy="18341"/>
            </a:xfrm>
            <a:custGeom>
              <a:rect b="b" l="l" r="r" t="t"/>
              <a:pathLst>
                <a:path extrusionOk="0" h="681" w="778">
                  <a:moveTo>
                    <a:pt x="97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486" y="584"/>
                  </a:lnTo>
                  <a:lnTo>
                    <a:pt x="583" y="681"/>
                  </a:lnTo>
                  <a:lnTo>
                    <a:pt x="777" y="584"/>
                  </a:lnTo>
                  <a:lnTo>
                    <a:pt x="777" y="389"/>
                  </a:lnTo>
                  <a:lnTo>
                    <a:pt x="680" y="2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68"/>
            <p:cNvSpPr/>
            <p:nvPr/>
          </p:nvSpPr>
          <p:spPr>
            <a:xfrm>
              <a:off x="1014251" y="3944319"/>
              <a:ext cx="20953" cy="18341"/>
            </a:xfrm>
            <a:custGeom>
              <a:rect b="b" l="l" r="r" t="t"/>
              <a:pathLst>
                <a:path extrusionOk="0" fill="none" h="681" w="778">
                  <a:moveTo>
                    <a:pt x="97" y="389"/>
                  </a:moveTo>
                  <a:lnTo>
                    <a:pt x="486" y="584"/>
                  </a:lnTo>
                  <a:lnTo>
                    <a:pt x="486" y="584"/>
                  </a:lnTo>
                  <a:lnTo>
                    <a:pt x="583" y="681"/>
                  </a:lnTo>
                  <a:lnTo>
                    <a:pt x="777" y="584"/>
                  </a:lnTo>
                  <a:lnTo>
                    <a:pt x="777" y="584"/>
                  </a:lnTo>
                  <a:lnTo>
                    <a:pt x="777" y="389"/>
                  </a:lnTo>
                  <a:lnTo>
                    <a:pt x="680" y="292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97" y="1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97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68"/>
            <p:cNvSpPr/>
            <p:nvPr/>
          </p:nvSpPr>
          <p:spPr>
            <a:xfrm>
              <a:off x="1016864" y="3954796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68"/>
            <p:cNvSpPr/>
            <p:nvPr/>
          </p:nvSpPr>
          <p:spPr>
            <a:xfrm>
              <a:off x="1048240" y="3967858"/>
              <a:ext cx="15729" cy="15729"/>
            </a:xfrm>
            <a:custGeom>
              <a:rect b="b" l="l" r="r" t="t"/>
              <a:pathLst>
                <a:path extrusionOk="0" h="584" w="584">
                  <a:moveTo>
                    <a:pt x="195" y="1"/>
                  </a:moveTo>
                  <a:lnTo>
                    <a:pt x="1" y="98"/>
                  </a:lnTo>
                  <a:lnTo>
                    <a:pt x="1" y="292"/>
                  </a:lnTo>
                  <a:lnTo>
                    <a:pt x="98" y="389"/>
                  </a:lnTo>
                  <a:lnTo>
                    <a:pt x="292" y="487"/>
                  </a:lnTo>
                  <a:lnTo>
                    <a:pt x="486" y="584"/>
                  </a:lnTo>
                  <a:lnTo>
                    <a:pt x="584" y="487"/>
                  </a:lnTo>
                  <a:lnTo>
                    <a:pt x="584" y="292"/>
                  </a:lnTo>
                  <a:lnTo>
                    <a:pt x="584" y="195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68"/>
            <p:cNvSpPr/>
            <p:nvPr/>
          </p:nvSpPr>
          <p:spPr>
            <a:xfrm>
              <a:off x="1048240" y="3967858"/>
              <a:ext cx="15729" cy="15729"/>
            </a:xfrm>
            <a:custGeom>
              <a:rect b="b" l="l" r="r" t="t"/>
              <a:pathLst>
                <a:path extrusionOk="0" fill="none" h="584" w="584">
                  <a:moveTo>
                    <a:pt x="98" y="389"/>
                  </a:moveTo>
                  <a:lnTo>
                    <a:pt x="292" y="487"/>
                  </a:lnTo>
                  <a:lnTo>
                    <a:pt x="292" y="487"/>
                  </a:lnTo>
                  <a:lnTo>
                    <a:pt x="486" y="584"/>
                  </a:lnTo>
                  <a:lnTo>
                    <a:pt x="584" y="487"/>
                  </a:lnTo>
                  <a:lnTo>
                    <a:pt x="584" y="487"/>
                  </a:lnTo>
                  <a:lnTo>
                    <a:pt x="584" y="292"/>
                  </a:lnTo>
                  <a:lnTo>
                    <a:pt x="584" y="195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195" y="1"/>
                  </a:lnTo>
                  <a:lnTo>
                    <a:pt x="1" y="98"/>
                  </a:lnTo>
                  <a:lnTo>
                    <a:pt x="1" y="98"/>
                  </a:lnTo>
                  <a:lnTo>
                    <a:pt x="1" y="292"/>
                  </a:lnTo>
                  <a:lnTo>
                    <a:pt x="98" y="389"/>
                  </a:lnTo>
                  <a:lnTo>
                    <a:pt x="98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68"/>
            <p:cNvSpPr/>
            <p:nvPr/>
          </p:nvSpPr>
          <p:spPr>
            <a:xfrm>
              <a:off x="1050853" y="3978335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68"/>
            <p:cNvSpPr/>
            <p:nvPr/>
          </p:nvSpPr>
          <p:spPr>
            <a:xfrm>
              <a:off x="982848" y="3886791"/>
              <a:ext cx="18341" cy="10477"/>
            </a:xfrm>
            <a:custGeom>
              <a:rect b="b" l="l" r="r" t="t"/>
              <a:pathLst>
                <a:path extrusionOk="0" h="389" w="681">
                  <a:moveTo>
                    <a:pt x="195" y="0"/>
                  </a:moveTo>
                  <a:lnTo>
                    <a:pt x="98" y="97"/>
                  </a:lnTo>
                  <a:lnTo>
                    <a:pt x="1" y="194"/>
                  </a:lnTo>
                  <a:lnTo>
                    <a:pt x="98" y="389"/>
                  </a:lnTo>
                  <a:lnTo>
                    <a:pt x="583" y="389"/>
                  </a:lnTo>
                  <a:lnTo>
                    <a:pt x="681" y="194"/>
                  </a:lnTo>
                  <a:lnTo>
                    <a:pt x="583" y="97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68"/>
            <p:cNvSpPr/>
            <p:nvPr/>
          </p:nvSpPr>
          <p:spPr>
            <a:xfrm>
              <a:off x="982848" y="3886791"/>
              <a:ext cx="18341" cy="10477"/>
            </a:xfrm>
            <a:custGeom>
              <a:rect b="b" l="l" r="r" t="t"/>
              <a:pathLst>
                <a:path extrusionOk="0" fill="none" h="389" w="681">
                  <a:moveTo>
                    <a:pt x="486" y="0"/>
                  </a:moveTo>
                  <a:lnTo>
                    <a:pt x="195" y="0"/>
                  </a:lnTo>
                  <a:lnTo>
                    <a:pt x="195" y="0"/>
                  </a:lnTo>
                  <a:lnTo>
                    <a:pt x="98" y="97"/>
                  </a:lnTo>
                  <a:lnTo>
                    <a:pt x="1" y="194"/>
                  </a:lnTo>
                  <a:lnTo>
                    <a:pt x="1" y="194"/>
                  </a:lnTo>
                  <a:lnTo>
                    <a:pt x="98" y="389"/>
                  </a:lnTo>
                  <a:lnTo>
                    <a:pt x="195" y="389"/>
                  </a:lnTo>
                  <a:lnTo>
                    <a:pt x="486" y="389"/>
                  </a:lnTo>
                  <a:lnTo>
                    <a:pt x="486" y="389"/>
                  </a:lnTo>
                  <a:lnTo>
                    <a:pt x="583" y="389"/>
                  </a:lnTo>
                  <a:lnTo>
                    <a:pt x="681" y="194"/>
                  </a:lnTo>
                  <a:lnTo>
                    <a:pt x="681" y="194"/>
                  </a:lnTo>
                  <a:lnTo>
                    <a:pt x="583" y="97"/>
                  </a:lnTo>
                  <a:lnTo>
                    <a:pt x="486" y="0"/>
                  </a:lnTo>
                  <a:lnTo>
                    <a:pt x="48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68"/>
            <p:cNvSpPr/>
            <p:nvPr/>
          </p:nvSpPr>
          <p:spPr>
            <a:xfrm>
              <a:off x="995937" y="3886791"/>
              <a:ext cx="27" cy="0"/>
            </a:xfrm>
            <a:custGeom>
              <a:rect b="b" l="l" r="r" t="t"/>
              <a:pathLst>
                <a:path extrusionOk="0" fill="none" h="0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68"/>
            <p:cNvSpPr/>
            <p:nvPr/>
          </p:nvSpPr>
          <p:spPr>
            <a:xfrm>
              <a:off x="1019476" y="3886791"/>
              <a:ext cx="23566" cy="10477"/>
            </a:xfrm>
            <a:custGeom>
              <a:rect b="b" l="l" r="r" t="t"/>
              <a:pathLst>
                <a:path extrusionOk="0" h="389" w="875">
                  <a:moveTo>
                    <a:pt x="195" y="0"/>
                  </a:moveTo>
                  <a:lnTo>
                    <a:pt x="98" y="97"/>
                  </a:lnTo>
                  <a:lnTo>
                    <a:pt x="0" y="194"/>
                  </a:lnTo>
                  <a:lnTo>
                    <a:pt x="98" y="389"/>
                  </a:lnTo>
                  <a:lnTo>
                    <a:pt x="777" y="389"/>
                  </a:lnTo>
                  <a:lnTo>
                    <a:pt x="875" y="194"/>
                  </a:lnTo>
                  <a:lnTo>
                    <a:pt x="777" y="97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68"/>
            <p:cNvSpPr/>
            <p:nvPr/>
          </p:nvSpPr>
          <p:spPr>
            <a:xfrm>
              <a:off x="1019476" y="3886791"/>
              <a:ext cx="23566" cy="10477"/>
            </a:xfrm>
            <a:custGeom>
              <a:rect b="b" l="l" r="r" t="t"/>
              <a:pathLst>
                <a:path extrusionOk="0" fill="none" h="389" w="875">
                  <a:moveTo>
                    <a:pt x="0" y="194"/>
                  </a:moveTo>
                  <a:lnTo>
                    <a:pt x="0" y="194"/>
                  </a:lnTo>
                  <a:lnTo>
                    <a:pt x="98" y="389"/>
                  </a:lnTo>
                  <a:lnTo>
                    <a:pt x="195" y="389"/>
                  </a:lnTo>
                  <a:lnTo>
                    <a:pt x="680" y="389"/>
                  </a:lnTo>
                  <a:lnTo>
                    <a:pt x="680" y="389"/>
                  </a:lnTo>
                  <a:lnTo>
                    <a:pt x="777" y="389"/>
                  </a:lnTo>
                  <a:lnTo>
                    <a:pt x="875" y="194"/>
                  </a:lnTo>
                  <a:lnTo>
                    <a:pt x="875" y="194"/>
                  </a:lnTo>
                  <a:lnTo>
                    <a:pt x="777" y="97"/>
                  </a:lnTo>
                  <a:lnTo>
                    <a:pt x="680" y="0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98" y="97"/>
                  </a:lnTo>
                  <a:lnTo>
                    <a:pt x="0" y="194"/>
                  </a:lnTo>
                  <a:lnTo>
                    <a:pt x="0" y="19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68"/>
            <p:cNvSpPr/>
            <p:nvPr/>
          </p:nvSpPr>
          <p:spPr>
            <a:xfrm>
              <a:off x="1019476" y="3892016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68"/>
            <p:cNvSpPr/>
            <p:nvPr/>
          </p:nvSpPr>
          <p:spPr>
            <a:xfrm>
              <a:off x="1061329" y="3886791"/>
              <a:ext cx="18341" cy="10477"/>
            </a:xfrm>
            <a:custGeom>
              <a:rect b="b" l="l" r="r" t="t"/>
              <a:pathLst>
                <a:path extrusionOk="0" h="389" w="681">
                  <a:moveTo>
                    <a:pt x="195" y="0"/>
                  </a:moveTo>
                  <a:lnTo>
                    <a:pt x="98" y="97"/>
                  </a:lnTo>
                  <a:lnTo>
                    <a:pt x="0" y="194"/>
                  </a:lnTo>
                  <a:lnTo>
                    <a:pt x="98" y="389"/>
                  </a:lnTo>
                  <a:lnTo>
                    <a:pt x="583" y="389"/>
                  </a:lnTo>
                  <a:lnTo>
                    <a:pt x="680" y="194"/>
                  </a:lnTo>
                  <a:lnTo>
                    <a:pt x="583" y="97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68"/>
            <p:cNvSpPr/>
            <p:nvPr/>
          </p:nvSpPr>
          <p:spPr>
            <a:xfrm>
              <a:off x="1061329" y="3886791"/>
              <a:ext cx="18341" cy="10477"/>
            </a:xfrm>
            <a:custGeom>
              <a:rect b="b" l="l" r="r" t="t"/>
              <a:pathLst>
                <a:path extrusionOk="0" fill="none" h="389" w="681">
                  <a:moveTo>
                    <a:pt x="0" y="194"/>
                  </a:moveTo>
                  <a:lnTo>
                    <a:pt x="0" y="194"/>
                  </a:lnTo>
                  <a:lnTo>
                    <a:pt x="98" y="389"/>
                  </a:lnTo>
                  <a:lnTo>
                    <a:pt x="195" y="389"/>
                  </a:lnTo>
                  <a:lnTo>
                    <a:pt x="486" y="389"/>
                  </a:lnTo>
                  <a:lnTo>
                    <a:pt x="486" y="389"/>
                  </a:lnTo>
                  <a:lnTo>
                    <a:pt x="583" y="389"/>
                  </a:lnTo>
                  <a:lnTo>
                    <a:pt x="680" y="194"/>
                  </a:lnTo>
                  <a:lnTo>
                    <a:pt x="680" y="194"/>
                  </a:lnTo>
                  <a:lnTo>
                    <a:pt x="583" y="97"/>
                  </a:lnTo>
                  <a:lnTo>
                    <a:pt x="486" y="0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98" y="97"/>
                  </a:lnTo>
                  <a:lnTo>
                    <a:pt x="0" y="194"/>
                  </a:lnTo>
                  <a:lnTo>
                    <a:pt x="0" y="19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68"/>
            <p:cNvSpPr/>
            <p:nvPr/>
          </p:nvSpPr>
          <p:spPr>
            <a:xfrm>
              <a:off x="1061329" y="3892016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68"/>
            <p:cNvSpPr/>
            <p:nvPr/>
          </p:nvSpPr>
          <p:spPr>
            <a:xfrm>
              <a:off x="755268" y="3803058"/>
              <a:ext cx="15729" cy="13116"/>
            </a:xfrm>
            <a:custGeom>
              <a:rect b="b" l="l" r="r" t="t"/>
              <a:pathLst>
                <a:path extrusionOk="0" h="487" w="584">
                  <a:moveTo>
                    <a:pt x="195" y="1"/>
                  </a:moveTo>
                  <a:lnTo>
                    <a:pt x="1" y="98"/>
                  </a:lnTo>
                  <a:lnTo>
                    <a:pt x="1" y="195"/>
                  </a:lnTo>
                  <a:lnTo>
                    <a:pt x="98" y="389"/>
                  </a:lnTo>
                  <a:lnTo>
                    <a:pt x="292" y="487"/>
                  </a:lnTo>
                  <a:lnTo>
                    <a:pt x="583" y="487"/>
                  </a:lnTo>
                  <a:lnTo>
                    <a:pt x="583" y="292"/>
                  </a:lnTo>
                  <a:lnTo>
                    <a:pt x="583" y="195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68"/>
            <p:cNvSpPr/>
            <p:nvPr/>
          </p:nvSpPr>
          <p:spPr>
            <a:xfrm>
              <a:off x="755268" y="3803058"/>
              <a:ext cx="15729" cy="13116"/>
            </a:xfrm>
            <a:custGeom>
              <a:rect b="b" l="l" r="r" t="t"/>
              <a:pathLst>
                <a:path extrusionOk="0" fill="none" h="487" w="584">
                  <a:moveTo>
                    <a:pt x="98" y="389"/>
                  </a:moveTo>
                  <a:lnTo>
                    <a:pt x="292" y="487"/>
                  </a:lnTo>
                  <a:lnTo>
                    <a:pt x="292" y="487"/>
                  </a:lnTo>
                  <a:lnTo>
                    <a:pt x="486" y="487"/>
                  </a:lnTo>
                  <a:lnTo>
                    <a:pt x="583" y="487"/>
                  </a:lnTo>
                  <a:lnTo>
                    <a:pt x="583" y="487"/>
                  </a:lnTo>
                  <a:lnTo>
                    <a:pt x="583" y="292"/>
                  </a:lnTo>
                  <a:lnTo>
                    <a:pt x="583" y="195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195" y="1"/>
                  </a:lnTo>
                  <a:lnTo>
                    <a:pt x="1" y="98"/>
                  </a:lnTo>
                  <a:lnTo>
                    <a:pt x="1" y="98"/>
                  </a:lnTo>
                  <a:lnTo>
                    <a:pt x="1" y="195"/>
                  </a:lnTo>
                  <a:lnTo>
                    <a:pt x="98" y="389"/>
                  </a:lnTo>
                  <a:lnTo>
                    <a:pt x="98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68"/>
            <p:cNvSpPr/>
            <p:nvPr/>
          </p:nvSpPr>
          <p:spPr>
            <a:xfrm>
              <a:off x="757881" y="3813535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68"/>
            <p:cNvSpPr/>
            <p:nvPr/>
          </p:nvSpPr>
          <p:spPr>
            <a:xfrm>
              <a:off x="786672" y="3823985"/>
              <a:ext cx="20953" cy="18341"/>
            </a:xfrm>
            <a:custGeom>
              <a:rect b="b" l="l" r="r" t="t"/>
              <a:pathLst>
                <a:path extrusionOk="0" h="681" w="778">
                  <a:moveTo>
                    <a:pt x="97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486" y="584"/>
                  </a:lnTo>
                  <a:lnTo>
                    <a:pt x="583" y="681"/>
                  </a:lnTo>
                  <a:lnTo>
                    <a:pt x="680" y="584"/>
                  </a:lnTo>
                  <a:lnTo>
                    <a:pt x="777" y="389"/>
                  </a:lnTo>
                  <a:lnTo>
                    <a:pt x="680" y="292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68"/>
            <p:cNvSpPr/>
            <p:nvPr/>
          </p:nvSpPr>
          <p:spPr>
            <a:xfrm>
              <a:off x="786672" y="3823985"/>
              <a:ext cx="20953" cy="18341"/>
            </a:xfrm>
            <a:custGeom>
              <a:rect b="b" l="l" r="r" t="t"/>
              <a:pathLst>
                <a:path extrusionOk="0" fill="none" h="681" w="778">
                  <a:moveTo>
                    <a:pt x="97" y="389"/>
                  </a:moveTo>
                  <a:lnTo>
                    <a:pt x="486" y="584"/>
                  </a:lnTo>
                  <a:lnTo>
                    <a:pt x="486" y="584"/>
                  </a:lnTo>
                  <a:lnTo>
                    <a:pt x="583" y="681"/>
                  </a:lnTo>
                  <a:lnTo>
                    <a:pt x="680" y="584"/>
                  </a:lnTo>
                  <a:lnTo>
                    <a:pt x="680" y="584"/>
                  </a:lnTo>
                  <a:lnTo>
                    <a:pt x="777" y="389"/>
                  </a:lnTo>
                  <a:lnTo>
                    <a:pt x="680" y="292"/>
                  </a:lnTo>
                  <a:lnTo>
                    <a:pt x="291" y="1"/>
                  </a:lnTo>
                  <a:lnTo>
                    <a:pt x="291" y="1"/>
                  </a:lnTo>
                  <a:lnTo>
                    <a:pt x="97" y="1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97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68"/>
            <p:cNvSpPr/>
            <p:nvPr/>
          </p:nvSpPr>
          <p:spPr>
            <a:xfrm>
              <a:off x="789284" y="3834462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68"/>
            <p:cNvSpPr/>
            <p:nvPr/>
          </p:nvSpPr>
          <p:spPr>
            <a:xfrm>
              <a:off x="820661" y="3847551"/>
              <a:ext cx="15729" cy="13089"/>
            </a:xfrm>
            <a:custGeom>
              <a:rect b="b" l="l" r="r" t="t"/>
              <a:pathLst>
                <a:path extrusionOk="0" h="486" w="584">
                  <a:moveTo>
                    <a:pt x="195" y="0"/>
                  </a:moveTo>
                  <a:lnTo>
                    <a:pt x="1" y="97"/>
                  </a:lnTo>
                  <a:lnTo>
                    <a:pt x="1" y="194"/>
                  </a:lnTo>
                  <a:lnTo>
                    <a:pt x="98" y="389"/>
                  </a:lnTo>
                  <a:lnTo>
                    <a:pt x="292" y="486"/>
                  </a:lnTo>
                  <a:lnTo>
                    <a:pt x="583" y="486"/>
                  </a:lnTo>
                  <a:lnTo>
                    <a:pt x="583" y="291"/>
                  </a:lnTo>
                  <a:lnTo>
                    <a:pt x="486" y="194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68"/>
            <p:cNvSpPr/>
            <p:nvPr/>
          </p:nvSpPr>
          <p:spPr>
            <a:xfrm>
              <a:off x="820661" y="3847551"/>
              <a:ext cx="15729" cy="13089"/>
            </a:xfrm>
            <a:custGeom>
              <a:rect b="b" l="l" r="r" t="t"/>
              <a:pathLst>
                <a:path extrusionOk="0" fill="none" h="486" w="584">
                  <a:moveTo>
                    <a:pt x="98" y="389"/>
                  </a:moveTo>
                  <a:lnTo>
                    <a:pt x="292" y="486"/>
                  </a:lnTo>
                  <a:lnTo>
                    <a:pt x="292" y="486"/>
                  </a:lnTo>
                  <a:lnTo>
                    <a:pt x="486" y="486"/>
                  </a:lnTo>
                  <a:lnTo>
                    <a:pt x="583" y="486"/>
                  </a:lnTo>
                  <a:lnTo>
                    <a:pt x="583" y="486"/>
                  </a:lnTo>
                  <a:lnTo>
                    <a:pt x="583" y="291"/>
                  </a:lnTo>
                  <a:lnTo>
                    <a:pt x="486" y="194"/>
                  </a:lnTo>
                  <a:lnTo>
                    <a:pt x="292" y="0"/>
                  </a:lnTo>
                  <a:lnTo>
                    <a:pt x="292" y="0"/>
                  </a:lnTo>
                  <a:lnTo>
                    <a:pt x="195" y="0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1" y="194"/>
                  </a:lnTo>
                  <a:lnTo>
                    <a:pt x="98" y="389"/>
                  </a:lnTo>
                  <a:lnTo>
                    <a:pt x="98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68"/>
            <p:cNvSpPr/>
            <p:nvPr/>
          </p:nvSpPr>
          <p:spPr>
            <a:xfrm>
              <a:off x="823273" y="3858001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68"/>
            <p:cNvSpPr/>
            <p:nvPr/>
          </p:nvSpPr>
          <p:spPr>
            <a:xfrm>
              <a:off x="820661" y="3923393"/>
              <a:ext cx="15729" cy="15729"/>
            </a:xfrm>
            <a:custGeom>
              <a:rect b="b" l="l" r="r" t="t"/>
              <a:pathLst>
                <a:path extrusionOk="0" h="584" w="584">
                  <a:moveTo>
                    <a:pt x="292" y="1"/>
                  </a:moveTo>
                  <a:lnTo>
                    <a:pt x="98" y="195"/>
                  </a:lnTo>
                  <a:lnTo>
                    <a:pt x="1" y="292"/>
                  </a:lnTo>
                  <a:lnTo>
                    <a:pt x="1" y="486"/>
                  </a:lnTo>
                  <a:lnTo>
                    <a:pt x="195" y="584"/>
                  </a:lnTo>
                  <a:lnTo>
                    <a:pt x="292" y="486"/>
                  </a:lnTo>
                  <a:lnTo>
                    <a:pt x="486" y="389"/>
                  </a:lnTo>
                  <a:lnTo>
                    <a:pt x="583" y="292"/>
                  </a:lnTo>
                  <a:lnTo>
                    <a:pt x="583" y="9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68"/>
            <p:cNvSpPr/>
            <p:nvPr/>
          </p:nvSpPr>
          <p:spPr>
            <a:xfrm>
              <a:off x="820661" y="3923393"/>
              <a:ext cx="15729" cy="15729"/>
            </a:xfrm>
            <a:custGeom>
              <a:rect b="b" l="l" r="r" t="t"/>
              <a:pathLst>
                <a:path extrusionOk="0" fill="none" h="584" w="584">
                  <a:moveTo>
                    <a:pt x="292" y="1"/>
                  </a:moveTo>
                  <a:lnTo>
                    <a:pt x="98" y="195"/>
                  </a:lnTo>
                  <a:lnTo>
                    <a:pt x="98" y="195"/>
                  </a:lnTo>
                  <a:lnTo>
                    <a:pt x="1" y="292"/>
                  </a:lnTo>
                  <a:lnTo>
                    <a:pt x="1" y="486"/>
                  </a:lnTo>
                  <a:lnTo>
                    <a:pt x="1" y="486"/>
                  </a:lnTo>
                  <a:lnTo>
                    <a:pt x="195" y="584"/>
                  </a:lnTo>
                  <a:lnTo>
                    <a:pt x="292" y="486"/>
                  </a:lnTo>
                  <a:lnTo>
                    <a:pt x="486" y="389"/>
                  </a:lnTo>
                  <a:lnTo>
                    <a:pt x="486" y="389"/>
                  </a:lnTo>
                  <a:lnTo>
                    <a:pt x="583" y="292"/>
                  </a:lnTo>
                  <a:lnTo>
                    <a:pt x="583" y="98"/>
                  </a:lnTo>
                  <a:lnTo>
                    <a:pt x="583" y="98"/>
                  </a:lnTo>
                  <a:lnTo>
                    <a:pt x="486" y="1"/>
                  </a:lnTo>
                  <a:lnTo>
                    <a:pt x="292" y="1"/>
                  </a:lnTo>
                  <a:lnTo>
                    <a:pt x="292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68"/>
            <p:cNvSpPr/>
            <p:nvPr/>
          </p:nvSpPr>
          <p:spPr>
            <a:xfrm>
              <a:off x="828525" y="3923393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68"/>
            <p:cNvSpPr/>
            <p:nvPr/>
          </p:nvSpPr>
          <p:spPr>
            <a:xfrm>
              <a:off x="786672" y="3944319"/>
              <a:ext cx="20953" cy="18341"/>
            </a:xfrm>
            <a:custGeom>
              <a:rect b="b" l="l" r="r" t="t"/>
              <a:pathLst>
                <a:path extrusionOk="0" h="681" w="778">
                  <a:moveTo>
                    <a:pt x="486" y="1"/>
                  </a:moveTo>
                  <a:lnTo>
                    <a:pt x="97" y="292"/>
                  </a:lnTo>
                  <a:lnTo>
                    <a:pt x="0" y="389"/>
                  </a:lnTo>
                  <a:lnTo>
                    <a:pt x="0" y="584"/>
                  </a:lnTo>
                  <a:lnTo>
                    <a:pt x="97" y="681"/>
                  </a:lnTo>
                  <a:lnTo>
                    <a:pt x="291" y="584"/>
                  </a:lnTo>
                  <a:lnTo>
                    <a:pt x="680" y="389"/>
                  </a:lnTo>
                  <a:lnTo>
                    <a:pt x="777" y="195"/>
                  </a:lnTo>
                  <a:lnTo>
                    <a:pt x="680" y="98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68"/>
            <p:cNvSpPr/>
            <p:nvPr/>
          </p:nvSpPr>
          <p:spPr>
            <a:xfrm>
              <a:off x="786672" y="3944319"/>
              <a:ext cx="20953" cy="18341"/>
            </a:xfrm>
            <a:custGeom>
              <a:rect b="b" l="l" r="r" t="t"/>
              <a:pathLst>
                <a:path extrusionOk="0" fill="none" h="681" w="778">
                  <a:moveTo>
                    <a:pt x="486" y="1"/>
                  </a:moveTo>
                  <a:lnTo>
                    <a:pt x="97" y="292"/>
                  </a:lnTo>
                  <a:lnTo>
                    <a:pt x="97" y="292"/>
                  </a:lnTo>
                  <a:lnTo>
                    <a:pt x="0" y="389"/>
                  </a:lnTo>
                  <a:lnTo>
                    <a:pt x="0" y="584"/>
                  </a:lnTo>
                  <a:lnTo>
                    <a:pt x="0" y="584"/>
                  </a:lnTo>
                  <a:lnTo>
                    <a:pt x="97" y="681"/>
                  </a:lnTo>
                  <a:lnTo>
                    <a:pt x="291" y="584"/>
                  </a:lnTo>
                  <a:lnTo>
                    <a:pt x="680" y="389"/>
                  </a:lnTo>
                  <a:lnTo>
                    <a:pt x="680" y="389"/>
                  </a:lnTo>
                  <a:lnTo>
                    <a:pt x="777" y="195"/>
                  </a:lnTo>
                  <a:lnTo>
                    <a:pt x="680" y="98"/>
                  </a:lnTo>
                  <a:lnTo>
                    <a:pt x="680" y="98"/>
                  </a:lnTo>
                  <a:lnTo>
                    <a:pt x="583" y="1"/>
                  </a:lnTo>
                  <a:lnTo>
                    <a:pt x="486" y="1"/>
                  </a:lnTo>
                  <a:lnTo>
                    <a:pt x="486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68"/>
            <p:cNvSpPr/>
            <p:nvPr/>
          </p:nvSpPr>
          <p:spPr>
            <a:xfrm>
              <a:off x="799734" y="3944319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68"/>
            <p:cNvSpPr/>
            <p:nvPr/>
          </p:nvSpPr>
          <p:spPr>
            <a:xfrm>
              <a:off x="755268" y="3967858"/>
              <a:ext cx="15729" cy="15729"/>
            </a:xfrm>
            <a:custGeom>
              <a:rect b="b" l="l" r="r" t="t"/>
              <a:pathLst>
                <a:path extrusionOk="0" h="584" w="584">
                  <a:moveTo>
                    <a:pt x="292" y="1"/>
                  </a:moveTo>
                  <a:lnTo>
                    <a:pt x="98" y="195"/>
                  </a:lnTo>
                  <a:lnTo>
                    <a:pt x="1" y="292"/>
                  </a:lnTo>
                  <a:lnTo>
                    <a:pt x="1" y="487"/>
                  </a:lnTo>
                  <a:lnTo>
                    <a:pt x="195" y="584"/>
                  </a:lnTo>
                  <a:lnTo>
                    <a:pt x="292" y="487"/>
                  </a:lnTo>
                  <a:lnTo>
                    <a:pt x="583" y="389"/>
                  </a:lnTo>
                  <a:lnTo>
                    <a:pt x="583" y="292"/>
                  </a:lnTo>
                  <a:lnTo>
                    <a:pt x="583" y="9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68"/>
            <p:cNvSpPr/>
            <p:nvPr/>
          </p:nvSpPr>
          <p:spPr>
            <a:xfrm>
              <a:off x="755268" y="3967858"/>
              <a:ext cx="15729" cy="15729"/>
            </a:xfrm>
            <a:custGeom>
              <a:rect b="b" l="l" r="r" t="t"/>
              <a:pathLst>
                <a:path extrusionOk="0" fill="none" h="584" w="584">
                  <a:moveTo>
                    <a:pt x="292" y="1"/>
                  </a:moveTo>
                  <a:lnTo>
                    <a:pt x="98" y="195"/>
                  </a:lnTo>
                  <a:lnTo>
                    <a:pt x="98" y="195"/>
                  </a:lnTo>
                  <a:lnTo>
                    <a:pt x="1" y="292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95" y="584"/>
                  </a:lnTo>
                  <a:lnTo>
                    <a:pt x="292" y="487"/>
                  </a:lnTo>
                  <a:lnTo>
                    <a:pt x="583" y="389"/>
                  </a:lnTo>
                  <a:lnTo>
                    <a:pt x="583" y="389"/>
                  </a:lnTo>
                  <a:lnTo>
                    <a:pt x="583" y="292"/>
                  </a:lnTo>
                  <a:lnTo>
                    <a:pt x="583" y="98"/>
                  </a:lnTo>
                  <a:lnTo>
                    <a:pt x="583" y="98"/>
                  </a:lnTo>
                  <a:lnTo>
                    <a:pt x="486" y="1"/>
                  </a:lnTo>
                  <a:lnTo>
                    <a:pt x="292" y="1"/>
                  </a:lnTo>
                  <a:lnTo>
                    <a:pt x="292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68"/>
            <p:cNvSpPr/>
            <p:nvPr/>
          </p:nvSpPr>
          <p:spPr>
            <a:xfrm>
              <a:off x="763106" y="3967858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68"/>
            <p:cNvSpPr/>
            <p:nvPr/>
          </p:nvSpPr>
          <p:spPr>
            <a:xfrm>
              <a:off x="820661" y="3886791"/>
              <a:ext cx="15729" cy="10477"/>
            </a:xfrm>
            <a:custGeom>
              <a:rect b="b" l="l" r="r" t="t"/>
              <a:pathLst>
                <a:path extrusionOk="0" h="389" w="584">
                  <a:moveTo>
                    <a:pt x="195" y="0"/>
                  </a:moveTo>
                  <a:lnTo>
                    <a:pt x="1" y="97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583" y="389"/>
                  </a:lnTo>
                  <a:lnTo>
                    <a:pt x="583" y="194"/>
                  </a:lnTo>
                  <a:lnTo>
                    <a:pt x="583" y="9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68"/>
            <p:cNvSpPr/>
            <p:nvPr/>
          </p:nvSpPr>
          <p:spPr>
            <a:xfrm>
              <a:off x="820661" y="3886791"/>
              <a:ext cx="15729" cy="10477"/>
            </a:xfrm>
            <a:custGeom>
              <a:rect b="b" l="l" r="r" t="t"/>
              <a:pathLst>
                <a:path extrusionOk="0" fill="none" h="389" w="584">
                  <a:moveTo>
                    <a:pt x="195" y="389"/>
                  </a:moveTo>
                  <a:lnTo>
                    <a:pt x="389" y="389"/>
                  </a:lnTo>
                  <a:lnTo>
                    <a:pt x="389" y="389"/>
                  </a:lnTo>
                  <a:lnTo>
                    <a:pt x="583" y="389"/>
                  </a:lnTo>
                  <a:lnTo>
                    <a:pt x="583" y="194"/>
                  </a:lnTo>
                  <a:lnTo>
                    <a:pt x="583" y="194"/>
                  </a:lnTo>
                  <a:lnTo>
                    <a:pt x="583" y="97"/>
                  </a:lnTo>
                  <a:lnTo>
                    <a:pt x="389" y="0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1" y="97"/>
                  </a:lnTo>
                  <a:lnTo>
                    <a:pt x="1" y="194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195" y="389"/>
                  </a:lnTo>
                  <a:lnTo>
                    <a:pt x="195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68"/>
            <p:cNvSpPr/>
            <p:nvPr/>
          </p:nvSpPr>
          <p:spPr>
            <a:xfrm>
              <a:off x="825885" y="3897241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68"/>
            <p:cNvSpPr/>
            <p:nvPr/>
          </p:nvSpPr>
          <p:spPr>
            <a:xfrm>
              <a:off x="778807" y="3886791"/>
              <a:ext cx="20953" cy="10477"/>
            </a:xfrm>
            <a:custGeom>
              <a:rect b="b" l="l" r="r" t="t"/>
              <a:pathLst>
                <a:path extrusionOk="0" h="389" w="778">
                  <a:moveTo>
                    <a:pt x="195" y="0"/>
                  </a:moveTo>
                  <a:lnTo>
                    <a:pt x="1" y="97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778" y="389"/>
                  </a:lnTo>
                  <a:lnTo>
                    <a:pt x="778" y="194"/>
                  </a:lnTo>
                  <a:lnTo>
                    <a:pt x="778" y="97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68"/>
            <p:cNvSpPr/>
            <p:nvPr/>
          </p:nvSpPr>
          <p:spPr>
            <a:xfrm>
              <a:off x="778807" y="3886791"/>
              <a:ext cx="20953" cy="10477"/>
            </a:xfrm>
            <a:custGeom>
              <a:rect b="b" l="l" r="r" t="t"/>
              <a:pathLst>
                <a:path extrusionOk="0" fill="none" h="389" w="778">
                  <a:moveTo>
                    <a:pt x="195" y="389"/>
                  </a:moveTo>
                  <a:lnTo>
                    <a:pt x="583" y="389"/>
                  </a:lnTo>
                  <a:lnTo>
                    <a:pt x="583" y="389"/>
                  </a:lnTo>
                  <a:lnTo>
                    <a:pt x="778" y="389"/>
                  </a:lnTo>
                  <a:lnTo>
                    <a:pt x="778" y="194"/>
                  </a:lnTo>
                  <a:lnTo>
                    <a:pt x="778" y="194"/>
                  </a:lnTo>
                  <a:lnTo>
                    <a:pt x="778" y="97"/>
                  </a:lnTo>
                  <a:lnTo>
                    <a:pt x="583" y="0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1" y="97"/>
                  </a:lnTo>
                  <a:lnTo>
                    <a:pt x="1" y="194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195" y="389"/>
                  </a:lnTo>
                  <a:lnTo>
                    <a:pt x="195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68"/>
            <p:cNvSpPr/>
            <p:nvPr/>
          </p:nvSpPr>
          <p:spPr>
            <a:xfrm>
              <a:off x="784032" y="3897241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68"/>
            <p:cNvSpPr/>
            <p:nvPr/>
          </p:nvSpPr>
          <p:spPr>
            <a:xfrm>
              <a:off x="742179" y="3886791"/>
              <a:ext cx="15729" cy="10477"/>
            </a:xfrm>
            <a:custGeom>
              <a:rect b="b" l="l" r="r" t="t"/>
              <a:pathLst>
                <a:path extrusionOk="0" h="389" w="584">
                  <a:moveTo>
                    <a:pt x="195" y="0"/>
                  </a:moveTo>
                  <a:lnTo>
                    <a:pt x="1" y="97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487" y="389"/>
                  </a:lnTo>
                  <a:lnTo>
                    <a:pt x="584" y="194"/>
                  </a:lnTo>
                  <a:lnTo>
                    <a:pt x="584" y="9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68"/>
            <p:cNvSpPr/>
            <p:nvPr/>
          </p:nvSpPr>
          <p:spPr>
            <a:xfrm>
              <a:off x="742179" y="3886791"/>
              <a:ext cx="15729" cy="10477"/>
            </a:xfrm>
            <a:custGeom>
              <a:rect b="b" l="l" r="r" t="t"/>
              <a:pathLst>
                <a:path extrusionOk="0" fill="none" h="389" w="584">
                  <a:moveTo>
                    <a:pt x="195" y="389"/>
                  </a:moveTo>
                  <a:lnTo>
                    <a:pt x="389" y="389"/>
                  </a:lnTo>
                  <a:lnTo>
                    <a:pt x="389" y="389"/>
                  </a:lnTo>
                  <a:lnTo>
                    <a:pt x="487" y="389"/>
                  </a:lnTo>
                  <a:lnTo>
                    <a:pt x="584" y="194"/>
                  </a:lnTo>
                  <a:lnTo>
                    <a:pt x="584" y="194"/>
                  </a:lnTo>
                  <a:lnTo>
                    <a:pt x="584" y="97"/>
                  </a:lnTo>
                  <a:lnTo>
                    <a:pt x="389" y="0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1" y="97"/>
                  </a:lnTo>
                  <a:lnTo>
                    <a:pt x="1" y="194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195" y="389"/>
                  </a:lnTo>
                  <a:lnTo>
                    <a:pt x="195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68"/>
            <p:cNvSpPr/>
            <p:nvPr/>
          </p:nvSpPr>
          <p:spPr>
            <a:xfrm>
              <a:off x="747431" y="3897241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68"/>
            <p:cNvSpPr/>
            <p:nvPr/>
          </p:nvSpPr>
          <p:spPr>
            <a:xfrm>
              <a:off x="723892" y="3858001"/>
              <a:ext cx="371480" cy="259010"/>
            </a:xfrm>
            <a:custGeom>
              <a:rect b="b" l="l" r="r" t="t"/>
              <a:pathLst>
                <a:path extrusionOk="0" h="9617" w="13793">
                  <a:moveTo>
                    <a:pt x="7964" y="389"/>
                  </a:moveTo>
                  <a:lnTo>
                    <a:pt x="8159" y="486"/>
                  </a:lnTo>
                  <a:lnTo>
                    <a:pt x="8256" y="778"/>
                  </a:lnTo>
                  <a:lnTo>
                    <a:pt x="8256" y="1846"/>
                  </a:lnTo>
                  <a:lnTo>
                    <a:pt x="8159" y="2040"/>
                  </a:lnTo>
                  <a:lnTo>
                    <a:pt x="7964" y="2137"/>
                  </a:lnTo>
                  <a:lnTo>
                    <a:pt x="5925" y="2137"/>
                  </a:lnTo>
                  <a:lnTo>
                    <a:pt x="5633" y="2040"/>
                  </a:lnTo>
                  <a:lnTo>
                    <a:pt x="5536" y="1846"/>
                  </a:lnTo>
                  <a:lnTo>
                    <a:pt x="5536" y="778"/>
                  </a:lnTo>
                  <a:lnTo>
                    <a:pt x="5633" y="486"/>
                  </a:lnTo>
                  <a:lnTo>
                    <a:pt x="5925" y="389"/>
                  </a:lnTo>
                  <a:close/>
                  <a:moveTo>
                    <a:pt x="7576" y="2526"/>
                  </a:moveTo>
                  <a:lnTo>
                    <a:pt x="7576" y="3303"/>
                  </a:lnTo>
                  <a:lnTo>
                    <a:pt x="6313" y="3303"/>
                  </a:lnTo>
                  <a:lnTo>
                    <a:pt x="6313" y="2526"/>
                  </a:lnTo>
                  <a:close/>
                  <a:moveTo>
                    <a:pt x="9519" y="7091"/>
                  </a:moveTo>
                  <a:lnTo>
                    <a:pt x="9810" y="7285"/>
                  </a:lnTo>
                  <a:lnTo>
                    <a:pt x="10004" y="7577"/>
                  </a:lnTo>
                  <a:lnTo>
                    <a:pt x="10198" y="7868"/>
                  </a:lnTo>
                  <a:lnTo>
                    <a:pt x="3594" y="7868"/>
                  </a:lnTo>
                  <a:lnTo>
                    <a:pt x="3788" y="7577"/>
                  </a:lnTo>
                  <a:lnTo>
                    <a:pt x="3982" y="7285"/>
                  </a:lnTo>
                  <a:lnTo>
                    <a:pt x="4274" y="7091"/>
                  </a:lnTo>
                  <a:close/>
                  <a:moveTo>
                    <a:pt x="5925" y="1"/>
                  </a:moveTo>
                  <a:lnTo>
                    <a:pt x="5633" y="98"/>
                  </a:lnTo>
                  <a:lnTo>
                    <a:pt x="5342" y="195"/>
                  </a:lnTo>
                  <a:lnTo>
                    <a:pt x="5245" y="486"/>
                  </a:lnTo>
                  <a:lnTo>
                    <a:pt x="5148" y="778"/>
                  </a:lnTo>
                  <a:lnTo>
                    <a:pt x="5148" y="1846"/>
                  </a:lnTo>
                  <a:lnTo>
                    <a:pt x="5245" y="2137"/>
                  </a:lnTo>
                  <a:lnTo>
                    <a:pt x="5342" y="2332"/>
                  </a:lnTo>
                  <a:lnTo>
                    <a:pt x="5536" y="2526"/>
                  </a:lnTo>
                  <a:lnTo>
                    <a:pt x="5828" y="2526"/>
                  </a:lnTo>
                  <a:lnTo>
                    <a:pt x="5828" y="3303"/>
                  </a:lnTo>
                  <a:lnTo>
                    <a:pt x="4954" y="3303"/>
                  </a:lnTo>
                  <a:lnTo>
                    <a:pt x="4662" y="3497"/>
                  </a:lnTo>
                  <a:lnTo>
                    <a:pt x="4565" y="3691"/>
                  </a:lnTo>
                  <a:lnTo>
                    <a:pt x="4468" y="3983"/>
                  </a:lnTo>
                  <a:lnTo>
                    <a:pt x="4468" y="6702"/>
                  </a:lnTo>
                  <a:lnTo>
                    <a:pt x="3982" y="6800"/>
                  </a:lnTo>
                  <a:lnTo>
                    <a:pt x="3691" y="7091"/>
                  </a:lnTo>
                  <a:lnTo>
                    <a:pt x="3399" y="7382"/>
                  </a:lnTo>
                  <a:lnTo>
                    <a:pt x="3205" y="7868"/>
                  </a:lnTo>
                  <a:lnTo>
                    <a:pt x="2137" y="7868"/>
                  </a:lnTo>
                  <a:lnTo>
                    <a:pt x="2040" y="8062"/>
                  </a:lnTo>
                  <a:lnTo>
                    <a:pt x="2137" y="8159"/>
                  </a:lnTo>
                  <a:lnTo>
                    <a:pt x="2234" y="8256"/>
                  </a:lnTo>
                  <a:lnTo>
                    <a:pt x="13015" y="8256"/>
                  </a:lnTo>
                  <a:lnTo>
                    <a:pt x="13307" y="8354"/>
                  </a:lnTo>
                  <a:lnTo>
                    <a:pt x="13404" y="8451"/>
                  </a:lnTo>
                  <a:lnTo>
                    <a:pt x="13404" y="8645"/>
                  </a:lnTo>
                  <a:lnTo>
                    <a:pt x="13404" y="8839"/>
                  </a:lnTo>
                  <a:lnTo>
                    <a:pt x="13307" y="9033"/>
                  </a:lnTo>
                  <a:lnTo>
                    <a:pt x="13209" y="9131"/>
                  </a:lnTo>
                  <a:lnTo>
                    <a:pt x="13015" y="9228"/>
                  </a:lnTo>
                  <a:lnTo>
                    <a:pt x="874" y="9228"/>
                  </a:lnTo>
                  <a:lnTo>
                    <a:pt x="583" y="9131"/>
                  </a:lnTo>
                  <a:lnTo>
                    <a:pt x="486" y="8936"/>
                  </a:lnTo>
                  <a:lnTo>
                    <a:pt x="389" y="8839"/>
                  </a:lnTo>
                  <a:lnTo>
                    <a:pt x="389" y="8645"/>
                  </a:lnTo>
                  <a:lnTo>
                    <a:pt x="486" y="8451"/>
                  </a:lnTo>
                  <a:lnTo>
                    <a:pt x="680" y="8354"/>
                  </a:lnTo>
                  <a:lnTo>
                    <a:pt x="874" y="8256"/>
                  </a:lnTo>
                  <a:lnTo>
                    <a:pt x="1457" y="8256"/>
                  </a:lnTo>
                  <a:lnTo>
                    <a:pt x="1457" y="8062"/>
                  </a:lnTo>
                  <a:lnTo>
                    <a:pt x="1457" y="7965"/>
                  </a:lnTo>
                  <a:lnTo>
                    <a:pt x="1263" y="7868"/>
                  </a:lnTo>
                  <a:lnTo>
                    <a:pt x="874" y="7868"/>
                  </a:lnTo>
                  <a:lnTo>
                    <a:pt x="486" y="8159"/>
                  </a:lnTo>
                  <a:lnTo>
                    <a:pt x="97" y="8354"/>
                  </a:lnTo>
                  <a:lnTo>
                    <a:pt x="0" y="8548"/>
                  </a:lnTo>
                  <a:lnTo>
                    <a:pt x="0" y="8742"/>
                  </a:lnTo>
                  <a:lnTo>
                    <a:pt x="97" y="9033"/>
                  </a:lnTo>
                  <a:lnTo>
                    <a:pt x="291" y="9325"/>
                  </a:lnTo>
                  <a:lnTo>
                    <a:pt x="583" y="9519"/>
                  </a:lnTo>
                  <a:lnTo>
                    <a:pt x="874" y="9616"/>
                  </a:lnTo>
                  <a:lnTo>
                    <a:pt x="12918" y="9616"/>
                  </a:lnTo>
                  <a:lnTo>
                    <a:pt x="13307" y="9519"/>
                  </a:lnTo>
                  <a:lnTo>
                    <a:pt x="13598" y="9325"/>
                  </a:lnTo>
                  <a:lnTo>
                    <a:pt x="13792" y="9033"/>
                  </a:lnTo>
                  <a:lnTo>
                    <a:pt x="13792" y="8742"/>
                  </a:lnTo>
                  <a:lnTo>
                    <a:pt x="13792" y="8451"/>
                  </a:lnTo>
                  <a:lnTo>
                    <a:pt x="13598" y="8159"/>
                  </a:lnTo>
                  <a:lnTo>
                    <a:pt x="13307" y="7965"/>
                  </a:lnTo>
                  <a:lnTo>
                    <a:pt x="12918" y="7868"/>
                  </a:lnTo>
                  <a:lnTo>
                    <a:pt x="10587" y="7868"/>
                  </a:lnTo>
                  <a:lnTo>
                    <a:pt x="10393" y="7382"/>
                  </a:lnTo>
                  <a:lnTo>
                    <a:pt x="10198" y="7091"/>
                  </a:lnTo>
                  <a:lnTo>
                    <a:pt x="9810" y="6800"/>
                  </a:lnTo>
                  <a:lnTo>
                    <a:pt x="9324" y="6702"/>
                  </a:lnTo>
                  <a:lnTo>
                    <a:pt x="9324" y="5634"/>
                  </a:lnTo>
                  <a:lnTo>
                    <a:pt x="9227" y="5440"/>
                  </a:lnTo>
                  <a:lnTo>
                    <a:pt x="9130" y="5440"/>
                  </a:lnTo>
                  <a:lnTo>
                    <a:pt x="8936" y="5537"/>
                  </a:lnTo>
                  <a:lnTo>
                    <a:pt x="8936" y="5634"/>
                  </a:lnTo>
                  <a:lnTo>
                    <a:pt x="8936" y="6702"/>
                  </a:lnTo>
                  <a:lnTo>
                    <a:pt x="4954" y="6702"/>
                  </a:lnTo>
                  <a:lnTo>
                    <a:pt x="4954" y="3983"/>
                  </a:lnTo>
                  <a:lnTo>
                    <a:pt x="5051" y="3789"/>
                  </a:lnTo>
                  <a:lnTo>
                    <a:pt x="5245" y="3691"/>
                  </a:lnTo>
                  <a:lnTo>
                    <a:pt x="8839" y="3691"/>
                  </a:lnTo>
                  <a:lnTo>
                    <a:pt x="8936" y="3789"/>
                  </a:lnTo>
                  <a:lnTo>
                    <a:pt x="8936" y="4760"/>
                  </a:lnTo>
                  <a:lnTo>
                    <a:pt x="9033" y="4857"/>
                  </a:lnTo>
                  <a:lnTo>
                    <a:pt x="9130" y="4857"/>
                  </a:lnTo>
                  <a:lnTo>
                    <a:pt x="9227" y="4760"/>
                  </a:lnTo>
                  <a:lnTo>
                    <a:pt x="9324" y="4663"/>
                  </a:lnTo>
                  <a:lnTo>
                    <a:pt x="9324" y="3497"/>
                  </a:lnTo>
                  <a:lnTo>
                    <a:pt x="9227" y="3303"/>
                  </a:lnTo>
                  <a:lnTo>
                    <a:pt x="7964" y="3303"/>
                  </a:lnTo>
                  <a:lnTo>
                    <a:pt x="7964" y="2526"/>
                  </a:lnTo>
                  <a:lnTo>
                    <a:pt x="8256" y="2526"/>
                  </a:lnTo>
                  <a:lnTo>
                    <a:pt x="8450" y="2332"/>
                  </a:lnTo>
                  <a:lnTo>
                    <a:pt x="8644" y="2137"/>
                  </a:lnTo>
                  <a:lnTo>
                    <a:pt x="8644" y="1846"/>
                  </a:lnTo>
                  <a:lnTo>
                    <a:pt x="8644" y="778"/>
                  </a:lnTo>
                  <a:lnTo>
                    <a:pt x="8644" y="486"/>
                  </a:lnTo>
                  <a:lnTo>
                    <a:pt x="8450" y="195"/>
                  </a:lnTo>
                  <a:lnTo>
                    <a:pt x="8256" y="98"/>
                  </a:lnTo>
                  <a:lnTo>
                    <a:pt x="79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68"/>
            <p:cNvSpPr/>
            <p:nvPr/>
          </p:nvSpPr>
          <p:spPr>
            <a:xfrm>
              <a:off x="723892" y="3858001"/>
              <a:ext cx="371480" cy="259010"/>
            </a:xfrm>
            <a:custGeom>
              <a:rect b="b" l="l" r="r" t="t"/>
              <a:pathLst>
                <a:path extrusionOk="0" fill="none" h="9617" w="13793">
                  <a:moveTo>
                    <a:pt x="12918" y="7868"/>
                  </a:moveTo>
                  <a:lnTo>
                    <a:pt x="10587" y="7868"/>
                  </a:lnTo>
                  <a:lnTo>
                    <a:pt x="10587" y="7868"/>
                  </a:lnTo>
                  <a:lnTo>
                    <a:pt x="10393" y="7382"/>
                  </a:lnTo>
                  <a:lnTo>
                    <a:pt x="10198" y="7091"/>
                  </a:lnTo>
                  <a:lnTo>
                    <a:pt x="9810" y="6800"/>
                  </a:lnTo>
                  <a:lnTo>
                    <a:pt x="9324" y="6702"/>
                  </a:lnTo>
                  <a:lnTo>
                    <a:pt x="9324" y="5634"/>
                  </a:lnTo>
                  <a:lnTo>
                    <a:pt x="9324" y="5634"/>
                  </a:lnTo>
                  <a:lnTo>
                    <a:pt x="9227" y="5440"/>
                  </a:lnTo>
                  <a:lnTo>
                    <a:pt x="9130" y="5440"/>
                  </a:lnTo>
                  <a:lnTo>
                    <a:pt x="9130" y="5440"/>
                  </a:lnTo>
                  <a:lnTo>
                    <a:pt x="8936" y="5537"/>
                  </a:lnTo>
                  <a:lnTo>
                    <a:pt x="8936" y="5634"/>
                  </a:lnTo>
                  <a:lnTo>
                    <a:pt x="8936" y="6702"/>
                  </a:lnTo>
                  <a:lnTo>
                    <a:pt x="4954" y="6702"/>
                  </a:lnTo>
                  <a:lnTo>
                    <a:pt x="4954" y="3983"/>
                  </a:lnTo>
                  <a:lnTo>
                    <a:pt x="4954" y="3983"/>
                  </a:lnTo>
                  <a:lnTo>
                    <a:pt x="5051" y="3789"/>
                  </a:lnTo>
                  <a:lnTo>
                    <a:pt x="5245" y="3691"/>
                  </a:lnTo>
                  <a:lnTo>
                    <a:pt x="8839" y="3691"/>
                  </a:lnTo>
                  <a:lnTo>
                    <a:pt x="8839" y="3691"/>
                  </a:lnTo>
                  <a:lnTo>
                    <a:pt x="8936" y="3789"/>
                  </a:lnTo>
                  <a:lnTo>
                    <a:pt x="8936" y="4760"/>
                  </a:lnTo>
                  <a:lnTo>
                    <a:pt x="8936" y="4760"/>
                  </a:lnTo>
                  <a:lnTo>
                    <a:pt x="8936" y="4760"/>
                  </a:lnTo>
                  <a:lnTo>
                    <a:pt x="8936" y="4760"/>
                  </a:lnTo>
                  <a:lnTo>
                    <a:pt x="9033" y="4857"/>
                  </a:lnTo>
                  <a:lnTo>
                    <a:pt x="9130" y="4857"/>
                  </a:lnTo>
                  <a:lnTo>
                    <a:pt x="9227" y="4760"/>
                  </a:lnTo>
                  <a:lnTo>
                    <a:pt x="9324" y="4663"/>
                  </a:lnTo>
                  <a:lnTo>
                    <a:pt x="9324" y="3497"/>
                  </a:lnTo>
                  <a:lnTo>
                    <a:pt x="9324" y="3497"/>
                  </a:lnTo>
                  <a:lnTo>
                    <a:pt x="9227" y="3303"/>
                  </a:lnTo>
                  <a:lnTo>
                    <a:pt x="9130" y="3303"/>
                  </a:lnTo>
                  <a:lnTo>
                    <a:pt x="7964" y="3303"/>
                  </a:lnTo>
                  <a:lnTo>
                    <a:pt x="7964" y="2526"/>
                  </a:lnTo>
                  <a:lnTo>
                    <a:pt x="7964" y="2526"/>
                  </a:lnTo>
                  <a:lnTo>
                    <a:pt x="8256" y="2526"/>
                  </a:lnTo>
                  <a:lnTo>
                    <a:pt x="8450" y="2332"/>
                  </a:lnTo>
                  <a:lnTo>
                    <a:pt x="8644" y="2137"/>
                  </a:lnTo>
                  <a:lnTo>
                    <a:pt x="8644" y="1846"/>
                  </a:lnTo>
                  <a:lnTo>
                    <a:pt x="8644" y="778"/>
                  </a:lnTo>
                  <a:lnTo>
                    <a:pt x="8644" y="778"/>
                  </a:lnTo>
                  <a:lnTo>
                    <a:pt x="8644" y="486"/>
                  </a:lnTo>
                  <a:lnTo>
                    <a:pt x="8450" y="195"/>
                  </a:lnTo>
                  <a:lnTo>
                    <a:pt x="8256" y="98"/>
                  </a:lnTo>
                  <a:lnTo>
                    <a:pt x="7964" y="1"/>
                  </a:lnTo>
                  <a:lnTo>
                    <a:pt x="5925" y="1"/>
                  </a:lnTo>
                  <a:lnTo>
                    <a:pt x="5925" y="1"/>
                  </a:lnTo>
                  <a:lnTo>
                    <a:pt x="5633" y="98"/>
                  </a:lnTo>
                  <a:lnTo>
                    <a:pt x="5342" y="195"/>
                  </a:lnTo>
                  <a:lnTo>
                    <a:pt x="5245" y="486"/>
                  </a:lnTo>
                  <a:lnTo>
                    <a:pt x="5148" y="778"/>
                  </a:lnTo>
                  <a:lnTo>
                    <a:pt x="5148" y="1846"/>
                  </a:lnTo>
                  <a:lnTo>
                    <a:pt x="5148" y="1846"/>
                  </a:lnTo>
                  <a:lnTo>
                    <a:pt x="5245" y="2137"/>
                  </a:lnTo>
                  <a:lnTo>
                    <a:pt x="5342" y="2332"/>
                  </a:lnTo>
                  <a:lnTo>
                    <a:pt x="5536" y="2526"/>
                  </a:lnTo>
                  <a:lnTo>
                    <a:pt x="5828" y="2526"/>
                  </a:lnTo>
                  <a:lnTo>
                    <a:pt x="5828" y="3303"/>
                  </a:lnTo>
                  <a:lnTo>
                    <a:pt x="5245" y="3303"/>
                  </a:lnTo>
                  <a:lnTo>
                    <a:pt x="5245" y="3303"/>
                  </a:lnTo>
                  <a:lnTo>
                    <a:pt x="4954" y="3303"/>
                  </a:lnTo>
                  <a:lnTo>
                    <a:pt x="4662" y="3497"/>
                  </a:lnTo>
                  <a:lnTo>
                    <a:pt x="4565" y="3691"/>
                  </a:lnTo>
                  <a:lnTo>
                    <a:pt x="4468" y="3983"/>
                  </a:lnTo>
                  <a:lnTo>
                    <a:pt x="4468" y="6702"/>
                  </a:lnTo>
                  <a:lnTo>
                    <a:pt x="4468" y="6702"/>
                  </a:lnTo>
                  <a:lnTo>
                    <a:pt x="3982" y="6800"/>
                  </a:lnTo>
                  <a:lnTo>
                    <a:pt x="3691" y="7091"/>
                  </a:lnTo>
                  <a:lnTo>
                    <a:pt x="3399" y="7382"/>
                  </a:lnTo>
                  <a:lnTo>
                    <a:pt x="3205" y="7868"/>
                  </a:lnTo>
                  <a:lnTo>
                    <a:pt x="2331" y="7868"/>
                  </a:lnTo>
                  <a:lnTo>
                    <a:pt x="2331" y="7868"/>
                  </a:lnTo>
                  <a:lnTo>
                    <a:pt x="2137" y="7868"/>
                  </a:lnTo>
                  <a:lnTo>
                    <a:pt x="2040" y="8062"/>
                  </a:lnTo>
                  <a:lnTo>
                    <a:pt x="2040" y="8062"/>
                  </a:lnTo>
                  <a:lnTo>
                    <a:pt x="2137" y="8159"/>
                  </a:lnTo>
                  <a:lnTo>
                    <a:pt x="2234" y="8256"/>
                  </a:lnTo>
                  <a:lnTo>
                    <a:pt x="13015" y="8256"/>
                  </a:lnTo>
                  <a:lnTo>
                    <a:pt x="13015" y="8256"/>
                  </a:lnTo>
                  <a:lnTo>
                    <a:pt x="13307" y="8354"/>
                  </a:lnTo>
                  <a:lnTo>
                    <a:pt x="13404" y="8451"/>
                  </a:lnTo>
                  <a:lnTo>
                    <a:pt x="13404" y="8645"/>
                  </a:lnTo>
                  <a:lnTo>
                    <a:pt x="13404" y="8645"/>
                  </a:lnTo>
                  <a:lnTo>
                    <a:pt x="13404" y="8839"/>
                  </a:lnTo>
                  <a:lnTo>
                    <a:pt x="13307" y="9033"/>
                  </a:lnTo>
                  <a:lnTo>
                    <a:pt x="13209" y="9131"/>
                  </a:lnTo>
                  <a:lnTo>
                    <a:pt x="13015" y="9228"/>
                  </a:lnTo>
                  <a:lnTo>
                    <a:pt x="874" y="9228"/>
                  </a:lnTo>
                  <a:lnTo>
                    <a:pt x="874" y="9228"/>
                  </a:lnTo>
                  <a:lnTo>
                    <a:pt x="583" y="9131"/>
                  </a:lnTo>
                  <a:lnTo>
                    <a:pt x="486" y="8936"/>
                  </a:lnTo>
                  <a:lnTo>
                    <a:pt x="389" y="8839"/>
                  </a:lnTo>
                  <a:lnTo>
                    <a:pt x="389" y="8839"/>
                  </a:lnTo>
                  <a:lnTo>
                    <a:pt x="389" y="8645"/>
                  </a:lnTo>
                  <a:lnTo>
                    <a:pt x="486" y="8451"/>
                  </a:lnTo>
                  <a:lnTo>
                    <a:pt x="680" y="8354"/>
                  </a:lnTo>
                  <a:lnTo>
                    <a:pt x="874" y="8256"/>
                  </a:lnTo>
                  <a:lnTo>
                    <a:pt x="1263" y="8256"/>
                  </a:lnTo>
                  <a:lnTo>
                    <a:pt x="1263" y="8256"/>
                  </a:lnTo>
                  <a:lnTo>
                    <a:pt x="1457" y="8256"/>
                  </a:lnTo>
                  <a:lnTo>
                    <a:pt x="1457" y="8062"/>
                  </a:lnTo>
                  <a:lnTo>
                    <a:pt x="1457" y="8062"/>
                  </a:lnTo>
                  <a:lnTo>
                    <a:pt x="1457" y="7965"/>
                  </a:lnTo>
                  <a:lnTo>
                    <a:pt x="1263" y="7868"/>
                  </a:lnTo>
                  <a:lnTo>
                    <a:pt x="874" y="7868"/>
                  </a:lnTo>
                  <a:lnTo>
                    <a:pt x="874" y="7868"/>
                  </a:lnTo>
                  <a:lnTo>
                    <a:pt x="486" y="8159"/>
                  </a:lnTo>
                  <a:lnTo>
                    <a:pt x="97" y="8354"/>
                  </a:lnTo>
                  <a:lnTo>
                    <a:pt x="0" y="8548"/>
                  </a:lnTo>
                  <a:lnTo>
                    <a:pt x="0" y="8742"/>
                  </a:lnTo>
                  <a:lnTo>
                    <a:pt x="0" y="8742"/>
                  </a:lnTo>
                  <a:lnTo>
                    <a:pt x="97" y="9033"/>
                  </a:lnTo>
                  <a:lnTo>
                    <a:pt x="291" y="9325"/>
                  </a:lnTo>
                  <a:lnTo>
                    <a:pt x="583" y="9519"/>
                  </a:lnTo>
                  <a:lnTo>
                    <a:pt x="874" y="9616"/>
                  </a:lnTo>
                  <a:lnTo>
                    <a:pt x="12918" y="9616"/>
                  </a:lnTo>
                  <a:lnTo>
                    <a:pt x="12918" y="9616"/>
                  </a:lnTo>
                  <a:lnTo>
                    <a:pt x="13307" y="9519"/>
                  </a:lnTo>
                  <a:lnTo>
                    <a:pt x="13598" y="9325"/>
                  </a:lnTo>
                  <a:lnTo>
                    <a:pt x="13792" y="9033"/>
                  </a:lnTo>
                  <a:lnTo>
                    <a:pt x="13792" y="8742"/>
                  </a:lnTo>
                  <a:lnTo>
                    <a:pt x="13792" y="8742"/>
                  </a:lnTo>
                  <a:lnTo>
                    <a:pt x="13792" y="8451"/>
                  </a:lnTo>
                  <a:lnTo>
                    <a:pt x="13598" y="8159"/>
                  </a:lnTo>
                  <a:lnTo>
                    <a:pt x="13307" y="7965"/>
                  </a:lnTo>
                  <a:lnTo>
                    <a:pt x="12918" y="7868"/>
                  </a:lnTo>
                  <a:lnTo>
                    <a:pt x="12918" y="786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68"/>
            <p:cNvSpPr/>
            <p:nvPr/>
          </p:nvSpPr>
          <p:spPr>
            <a:xfrm>
              <a:off x="872990" y="3868477"/>
              <a:ext cx="73256" cy="47105"/>
            </a:xfrm>
            <a:custGeom>
              <a:rect b="b" l="l" r="r" t="t"/>
              <a:pathLst>
                <a:path extrusionOk="0" fill="none" h="1749" w="2720">
                  <a:moveTo>
                    <a:pt x="0" y="1457"/>
                  </a:moveTo>
                  <a:lnTo>
                    <a:pt x="0" y="389"/>
                  </a:lnTo>
                  <a:lnTo>
                    <a:pt x="0" y="389"/>
                  </a:lnTo>
                  <a:lnTo>
                    <a:pt x="97" y="97"/>
                  </a:lnTo>
                  <a:lnTo>
                    <a:pt x="389" y="0"/>
                  </a:lnTo>
                  <a:lnTo>
                    <a:pt x="2428" y="0"/>
                  </a:lnTo>
                  <a:lnTo>
                    <a:pt x="2428" y="0"/>
                  </a:lnTo>
                  <a:lnTo>
                    <a:pt x="2623" y="97"/>
                  </a:lnTo>
                  <a:lnTo>
                    <a:pt x="2720" y="389"/>
                  </a:lnTo>
                  <a:lnTo>
                    <a:pt x="2720" y="1457"/>
                  </a:lnTo>
                  <a:lnTo>
                    <a:pt x="2720" y="1457"/>
                  </a:lnTo>
                  <a:lnTo>
                    <a:pt x="2623" y="1651"/>
                  </a:lnTo>
                  <a:lnTo>
                    <a:pt x="2428" y="1748"/>
                  </a:lnTo>
                  <a:lnTo>
                    <a:pt x="389" y="1748"/>
                  </a:lnTo>
                  <a:lnTo>
                    <a:pt x="389" y="1748"/>
                  </a:lnTo>
                  <a:lnTo>
                    <a:pt x="97" y="1651"/>
                  </a:lnTo>
                  <a:lnTo>
                    <a:pt x="0" y="1457"/>
                  </a:lnTo>
                  <a:lnTo>
                    <a:pt x="0" y="145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68"/>
            <p:cNvSpPr/>
            <p:nvPr/>
          </p:nvSpPr>
          <p:spPr>
            <a:xfrm>
              <a:off x="893917" y="3926005"/>
              <a:ext cx="34016" cy="20953"/>
            </a:xfrm>
            <a:custGeom>
              <a:rect b="b" l="l" r="r" t="t"/>
              <a:pathLst>
                <a:path extrusionOk="0" fill="none" h="778" w="1263">
                  <a:moveTo>
                    <a:pt x="0" y="1"/>
                  </a:moveTo>
                  <a:lnTo>
                    <a:pt x="1263" y="1"/>
                  </a:lnTo>
                  <a:lnTo>
                    <a:pt x="1263" y="778"/>
                  </a:lnTo>
                  <a:lnTo>
                    <a:pt x="0" y="778"/>
                  </a:ln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68"/>
            <p:cNvSpPr/>
            <p:nvPr/>
          </p:nvSpPr>
          <p:spPr>
            <a:xfrm>
              <a:off x="820661" y="4048952"/>
              <a:ext cx="177916" cy="20953"/>
            </a:xfrm>
            <a:custGeom>
              <a:rect b="b" l="l" r="r" t="t"/>
              <a:pathLst>
                <a:path extrusionOk="0" fill="none" h="778" w="6606">
                  <a:moveTo>
                    <a:pt x="972" y="1"/>
                  </a:moveTo>
                  <a:lnTo>
                    <a:pt x="5634" y="1"/>
                  </a:lnTo>
                  <a:lnTo>
                    <a:pt x="5634" y="1"/>
                  </a:lnTo>
                  <a:lnTo>
                    <a:pt x="5926" y="1"/>
                  </a:lnTo>
                  <a:lnTo>
                    <a:pt x="6217" y="195"/>
                  </a:lnTo>
                  <a:lnTo>
                    <a:pt x="6411" y="487"/>
                  </a:lnTo>
                  <a:lnTo>
                    <a:pt x="6605" y="778"/>
                  </a:lnTo>
                  <a:lnTo>
                    <a:pt x="1" y="778"/>
                  </a:lnTo>
                  <a:lnTo>
                    <a:pt x="1" y="778"/>
                  </a:lnTo>
                  <a:lnTo>
                    <a:pt x="195" y="487"/>
                  </a:lnTo>
                  <a:lnTo>
                    <a:pt x="389" y="195"/>
                  </a:lnTo>
                  <a:lnTo>
                    <a:pt x="681" y="1"/>
                  </a:lnTo>
                  <a:lnTo>
                    <a:pt x="972" y="1"/>
                  </a:lnTo>
                  <a:lnTo>
                    <a:pt x="972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68"/>
            <p:cNvSpPr/>
            <p:nvPr/>
          </p:nvSpPr>
          <p:spPr>
            <a:xfrm>
              <a:off x="846839" y="4048952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2" name="Google Shape;582;p68"/>
          <p:cNvSpPr/>
          <p:nvPr/>
        </p:nvSpPr>
        <p:spPr>
          <a:xfrm>
            <a:off x="3375675" y="3394850"/>
            <a:ext cx="878700" cy="87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3" name="Google Shape;583;p68"/>
          <p:cNvGrpSpPr/>
          <p:nvPr/>
        </p:nvGrpSpPr>
        <p:grpSpPr>
          <a:xfrm>
            <a:off x="3644930" y="3599710"/>
            <a:ext cx="340193" cy="468993"/>
            <a:chOff x="4846531" y="3761205"/>
            <a:chExt cx="269460" cy="371480"/>
          </a:xfrm>
        </p:grpSpPr>
        <p:sp>
          <p:nvSpPr>
            <p:cNvPr id="584" name="Google Shape;584;p68"/>
            <p:cNvSpPr/>
            <p:nvPr/>
          </p:nvSpPr>
          <p:spPr>
            <a:xfrm>
              <a:off x="4964253" y="4098669"/>
              <a:ext cx="34016" cy="10477"/>
            </a:xfrm>
            <a:custGeom>
              <a:rect b="b" l="l" r="r" t="t"/>
              <a:pathLst>
                <a:path extrusionOk="0" h="389" w="1263">
                  <a:moveTo>
                    <a:pt x="194" y="0"/>
                  </a:moveTo>
                  <a:lnTo>
                    <a:pt x="0" y="97"/>
                  </a:lnTo>
                  <a:lnTo>
                    <a:pt x="0" y="292"/>
                  </a:lnTo>
                  <a:lnTo>
                    <a:pt x="97" y="389"/>
                  </a:lnTo>
                  <a:lnTo>
                    <a:pt x="1166" y="389"/>
                  </a:lnTo>
                  <a:lnTo>
                    <a:pt x="1263" y="292"/>
                  </a:lnTo>
                  <a:lnTo>
                    <a:pt x="1166" y="97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68"/>
            <p:cNvSpPr/>
            <p:nvPr/>
          </p:nvSpPr>
          <p:spPr>
            <a:xfrm>
              <a:off x="4964253" y="4098669"/>
              <a:ext cx="34016" cy="10477"/>
            </a:xfrm>
            <a:custGeom>
              <a:rect b="b" l="l" r="r" t="t"/>
              <a:pathLst>
                <a:path extrusionOk="0" fill="none" h="389" w="1263">
                  <a:moveTo>
                    <a:pt x="194" y="0"/>
                  </a:moveTo>
                  <a:lnTo>
                    <a:pt x="194" y="0"/>
                  </a:lnTo>
                  <a:lnTo>
                    <a:pt x="0" y="97"/>
                  </a:lnTo>
                  <a:lnTo>
                    <a:pt x="0" y="292"/>
                  </a:lnTo>
                  <a:lnTo>
                    <a:pt x="0" y="292"/>
                  </a:lnTo>
                  <a:lnTo>
                    <a:pt x="97" y="389"/>
                  </a:lnTo>
                  <a:lnTo>
                    <a:pt x="194" y="389"/>
                  </a:lnTo>
                  <a:lnTo>
                    <a:pt x="1069" y="389"/>
                  </a:lnTo>
                  <a:lnTo>
                    <a:pt x="1069" y="389"/>
                  </a:lnTo>
                  <a:lnTo>
                    <a:pt x="1166" y="389"/>
                  </a:lnTo>
                  <a:lnTo>
                    <a:pt x="1263" y="292"/>
                  </a:lnTo>
                  <a:lnTo>
                    <a:pt x="1263" y="292"/>
                  </a:lnTo>
                  <a:lnTo>
                    <a:pt x="1166" y="97"/>
                  </a:lnTo>
                  <a:lnTo>
                    <a:pt x="1069" y="0"/>
                  </a:lnTo>
                  <a:lnTo>
                    <a:pt x="194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68"/>
            <p:cNvSpPr/>
            <p:nvPr/>
          </p:nvSpPr>
          <p:spPr>
            <a:xfrm>
              <a:off x="4969477" y="4098669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68"/>
            <p:cNvSpPr/>
            <p:nvPr/>
          </p:nvSpPr>
          <p:spPr>
            <a:xfrm>
              <a:off x="4901473" y="3999261"/>
              <a:ext cx="159575" cy="10477"/>
            </a:xfrm>
            <a:custGeom>
              <a:rect b="b" l="l" r="r" t="t"/>
              <a:pathLst>
                <a:path extrusionOk="0" h="389" w="5925">
                  <a:moveTo>
                    <a:pt x="194" y="1"/>
                  </a:moveTo>
                  <a:lnTo>
                    <a:pt x="97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5828" y="389"/>
                  </a:lnTo>
                  <a:lnTo>
                    <a:pt x="5925" y="195"/>
                  </a:lnTo>
                  <a:lnTo>
                    <a:pt x="5828" y="98"/>
                  </a:lnTo>
                  <a:lnTo>
                    <a:pt x="57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68"/>
            <p:cNvSpPr/>
            <p:nvPr/>
          </p:nvSpPr>
          <p:spPr>
            <a:xfrm>
              <a:off x="4901473" y="3999261"/>
              <a:ext cx="159575" cy="10477"/>
            </a:xfrm>
            <a:custGeom>
              <a:rect b="b" l="l" r="r" t="t"/>
              <a:pathLst>
                <a:path extrusionOk="0" fill="none" h="389" w="5925">
                  <a:moveTo>
                    <a:pt x="5731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97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389"/>
                  </a:lnTo>
                  <a:lnTo>
                    <a:pt x="5731" y="389"/>
                  </a:lnTo>
                  <a:lnTo>
                    <a:pt x="5731" y="389"/>
                  </a:lnTo>
                  <a:lnTo>
                    <a:pt x="5828" y="389"/>
                  </a:lnTo>
                  <a:lnTo>
                    <a:pt x="5925" y="195"/>
                  </a:lnTo>
                  <a:lnTo>
                    <a:pt x="5925" y="195"/>
                  </a:lnTo>
                  <a:lnTo>
                    <a:pt x="5828" y="98"/>
                  </a:lnTo>
                  <a:lnTo>
                    <a:pt x="5731" y="1"/>
                  </a:lnTo>
                  <a:lnTo>
                    <a:pt x="573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68"/>
            <p:cNvSpPr/>
            <p:nvPr/>
          </p:nvSpPr>
          <p:spPr>
            <a:xfrm>
              <a:off x="5055796" y="3999261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68"/>
            <p:cNvSpPr/>
            <p:nvPr/>
          </p:nvSpPr>
          <p:spPr>
            <a:xfrm>
              <a:off x="4901473" y="4022800"/>
              <a:ext cx="159575" cy="13116"/>
            </a:xfrm>
            <a:custGeom>
              <a:rect b="b" l="l" r="r" t="t"/>
              <a:pathLst>
                <a:path extrusionOk="0" h="487" w="5925">
                  <a:moveTo>
                    <a:pt x="194" y="1"/>
                  </a:moveTo>
                  <a:lnTo>
                    <a:pt x="97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486"/>
                  </a:lnTo>
                  <a:lnTo>
                    <a:pt x="5731" y="486"/>
                  </a:lnTo>
                  <a:lnTo>
                    <a:pt x="5828" y="389"/>
                  </a:lnTo>
                  <a:lnTo>
                    <a:pt x="5925" y="292"/>
                  </a:lnTo>
                  <a:lnTo>
                    <a:pt x="5925" y="98"/>
                  </a:lnTo>
                  <a:lnTo>
                    <a:pt x="57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68"/>
            <p:cNvSpPr/>
            <p:nvPr/>
          </p:nvSpPr>
          <p:spPr>
            <a:xfrm>
              <a:off x="4901473" y="4022800"/>
              <a:ext cx="159575" cy="13116"/>
            </a:xfrm>
            <a:custGeom>
              <a:rect b="b" l="l" r="r" t="t"/>
              <a:pathLst>
                <a:path extrusionOk="0" fill="none" h="487" w="5925">
                  <a:moveTo>
                    <a:pt x="5731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97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486"/>
                  </a:lnTo>
                  <a:lnTo>
                    <a:pt x="5731" y="486"/>
                  </a:lnTo>
                  <a:lnTo>
                    <a:pt x="5731" y="486"/>
                  </a:lnTo>
                  <a:lnTo>
                    <a:pt x="5828" y="389"/>
                  </a:lnTo>
                  <a:lnTo>
                    <a:pt x="5925" y="292"/>
                  </a:lnTo>
                  <a:lnTo>
                    <a:pt x="5925" y="292"/>
                  </a:lnTo>
                  <a:lnTo>
                    <a:pt x="5925" y="98"/>
                  </a:lnTo>
                  <a:lnTo>
                    <a:pt x="5731" y="1"/>
                  </a:lnTo>
                  <a:lnTo>
                    <a:pt x="573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68"/>
            <p:cNvSpPr/>
            <p:nvPr/>
          </p:nvSpPr>
          <p:spPr>
            <a:xfrm>
              <a:off x="5055796" y="4022800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68"/>
            <p:cNvSpPr/>
            <p:nvPr/>
          </p:nvSpPr>
          <p:spPr>
            <a:xfrm>
              <a:off x="4901473" y="4048952"/>
              <a:ext cx="83733" cy="10504"/>
            </a:xfrm>
            <a:custGeom>
              <a:rect b="b" l="l" r="r" t="t"/>
              <a:pathLst>
                <a:path extrusionOk="0" h="390" w="3109">
                  <a:moveTo>
                    <a:pt x="97" y="1"/>
                  </a:moveTo>
                  <a:lnTo>
                    <a:pt x="0" y="195"/>
                  </a:lnTo>
                  <a:lnTo>
                    <a:pt x="97" y="292"/>
                  </a:lnTo>
                  <a:lnTo>
                    <a:pt x="194" y="389"/>
                  </a:lnTo>
                  <a:lnTo>
                    <a:pt x="2914" y="389"/>
                  </a:lnTo>
                  <a:lnTo>
                    <a:pt x="3011" y="292"/>
                  </a:lnTo>
                  <a:lnTo>
                    <a:pt x="3108" y="195"/>
                  </a:lnTo>
                  <a:lnTo>
                    <a:pt x="30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68"/>
            <p:cNvSpPr/>
            <p:nvPr/>
          </p:nvSpPr>
          <p:spPr>
            <a:xfrm>
              <a:off x="4901473" y="4048952"/>
              <a:ext cx="83733" cy="10504"/>
            </a:xfrm>
            <a:custGeom>
              <a:rect b="b" l="l" r="r" t="t"/>
              <a:pathLst>
                <a:path extrusionOk="0" fill="none" h="390" w="3109">
                  <a:moveTo>
                    <a:pt x="2914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97" y="1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97" y="292"/>
                  </a:lnTo>
                  <a:lnTo>
                    <a:pt x="194" y="389"/>
                  </a:lnTo>
                  <a:lnTo>
                    <a:pt x="2914" y="389"/>
                  </a:lnTo>
                  <a:lnTo>
                    <a:pt x="2914" y="389"/>
                  </a:lnTo>
                  <a:lnTo>
                    <a:pt x="3011" y="292"/>
                  </a:lnTo>
                  <a:lnTo>
                    <a:pt x="3108" y="195"/>
                  </a:lnTo>
                  <a:lnTo>
                    <a:pt x="3108" y="195"/>
                  </a:lnTo>
                  <a:lnTo>
                    <a:pt x="3011" y="1"/>
                  </a:lnTo>
                  <a:lnTo>
                    <a:pt x="2914" y="1"/>
                  </a:lnTo>
                  <a:lnTo>
                    <a:pt x="2914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68"/>
            <p:cNvSpPr/>
            <p:nvPr/>
          </p:nvSpPr>
          <p:spPr>
            <a:xfrm>
              <a:off x="4979927" y="4048952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68"/>
            <p:cNvSpPr/>
            <p:nvPr/>
          </p:nvSpPr>
          <p:spPr>
            <a:xfrm>
              <a:off x="4846531" y="3761205"/>
              <a:ext cx="269460" cy="371480"/>
            </a:xfrm>
            <a:custGeom>
              <a:rect b="b" l="l" r="r" t="t"/>
              <a:pathLst>
                <a:path extrusionOk="0" h="13793" w="10005">
                  <a:moveTo>
                    <a:pt x="1166" y="1"/>
                  </a:moveTo>
                  <a:lnTo>
                    <a:pt x="680" y="98"/>
                  </a:lnTo>
                  <a:lnTo>
                    <a:pt x="389" y="389"/>
                  </a:lnTo>
                  <a:lnTo>
                    <a:pt x="98" y="681"/>
                  </a:lnTo>
                  <a:lnTo>
                    <a:pt x="0" y="1166"/>
                  </a:lnTo>
                  <a:lnTo>
                    <a:pt x="0" y="12627"/>
                  </a:lnTo>
                  <a:lnTo>
                    <a:pt x="98" y="13113"/>
                  </a:lnTo>
                  <a:lnTo>
                    <a:pt x="389" y="13502"/>
                  </a:lnTo>
                  <a:lnTo>
                    <a:pt x="680" y="13696"/>
                  </a:lnTo>
                  <a:lnTo>
                    <a:pt x="1166" y="13793"/>
                  </a:lnTo>
                  <a:lnTo>
                    <a:pt x="9907" y="13793"/>
                  </a:lnTo>
                  <a:lnTo>
                    <a:pt x="10005" y="13599"/>
                  </a:lnTo>
                  <a:lnTo>
                    <a:pt x="10005" y="10394"/>
                  </a:lnTo>
                  <a:lnTo>
                    <a:pt x="10005" y="10296"/>
                  </a:lnTo>
                  <a:lnTo>
                    <a:pt x="9810" y="10199"/>
                  </a:lnTo>
                  <a:lnTo>
                    <a:pt x="9713" y="10199"/>
                  </a:lnTo>
                  <a:lnTo>
                    <a:pt x="9616" y="10296"/>
                  </a:lnTo>
                  <a:lnTo>
                    <a:pt x="9616" y="10394"/>
                  </a:lnTo>
                  <a:lnTo>
                    <a:pt x="9616" y="12725"/>
                  </a:lnTo>
                  <a:lnTo>
                    <a:pt x="9519" y="13016"/>
                  </a:lnTo>
                  <a:lnTo>
                    <a:pt x="9325" y="13210"/>
                  </a:lnTo>
                  <a:lnTo>
                    <a:pt x="9130" y="13404"/>
                  </a:lnTo>
                  <a:lnTo>
                    <a:pt x="875" y="13404"/>
                  </a:lnTo>
                  <a:lnTo>
                    <a:pt x="583" y="13210"/>
                  </a:lnTo>
                  <a:lnTo>
                    <a:pt x="486" y="13016"/>
                  </a:lnTo>
                  <a:lnTo>
                    <a:pt x="389" y="12725"/>
                  </a:lnTo>
                  <a:lnTo>
                    <a:pt x="389" y="1166"/>
                  </a:lnTo>
                  <a:lnTo>
                    <a:pt x="486" y="875"/>
                  </a:lnTo>
                  <a:lnTo>
                    <a:pt x="583" y="584"/>
                  </a:lnTo>
                  <a:lnTo>
                    <a:pt x="875" y="487"/>
                  </a:lnTo>
                  <a:lnTo>
                    <a:pt x="1166" y="389"/>
                  </a:lnTo>
                  <a:lnTo>
                    <a:pt x="8839" y="389"/>
                  </a:lnTo>
                  <a:lnTo>
                    <a:pt x="9130" y="487"/>
                  </a:lnTo>
                  <a:lnTo>
                    <a:pt x="9325" y="584"/>
                  </a:lnTo>
                  <a:lnTo>
                    <a:pt x="9519" y="875"/>
                  </a:lnTo>
                  <a:lnTo>
                    <a:pt x="9616" y="1166"/>
                  </a:lnTo>
                  <a:lnTo>
                    <a:pt x="9616" y="9519"/>
                  </a:lnTo>
                  <a:lnTo>
                    <a:pt x="9616" y="9617"/>
                  </a:lnTo>
                  <a:lnTo>
                    <a:pt x="9810" y="9714"/>
                  </a:lnTo>
                  <a:lnTo>
                    <a:pt x="9907" y="9617"/>
                  </a:lnTo>
                  <a:lnTo>
                    <a:pt x="10005" y="9519"/>
                  </a:lnTo>
                  <a:lnTo>
                    <a:pt x="10005" y="1166"/>
                  </a:lnTo>
                  <a:lnTo>
                    <a:pt x="9907" y="681"/>
                  </a:lnTo>
                  <a:lnTo>
                    <a:pt x="9616" y="389"/>
                  </a:lnTo>
                  <a:lnTo>
                    <a:pt x="9325" y="98"/>
                  </a:lnTo>
                  <a:lnTo>
                    <a:pt x="88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68"/>
            <p:cNvSpPr/>
            <p:nvPr/>
          </p:nvSpPr>
          <p:spPr>
            <a:xfrm>
              <a:off x="4846531" y="3761205"/>
              <a:ext cx="269460" cy="371480"/>
            </a:xfrm>
            <a:custGeom>
              <a:rect b="b" l="l" r="r" t="t"/>
              <a:pathLst>
                <a:path extrusionOk="0" fill="none" h="13793" w="10005">
                  <a:moveTo>
                    <a:pt x="9810" y="9714"/>
                  </a:moveTo>
                  <a:lnTo>
                    <a:pt x="9810" y="9714"/>
                  </a:lnTo>
                  <a:lnTo>
                    <a:pt x="9907" y="9617"/>
                  </a:lnTo>
                  <a:lnTo>
                    <a:pt x="10005" y="9519"/>
                  </a:lnTo>
                  <a:lnTo>
                    <a:pt x="10005" y="1166"/>
                  </a:lnTo>
                  <a:lnTo>
                    <a:pt x="10005" y="1166"/>
                  </a:lnTo>
                  <a:lnTo>
                    <a:pt x="9907" y="681"/>
                  </a:lnTo>
                  <a:lnTo>
                    <a:pt x="9616" y="389"/>
                  </a:lnTo>
                  <a:lnTo>
                    <a:pt x="9325" y="98"/>
                  </a:lnTo>
                  <a:lnTo>
                    <a:pt x="8839" y="1"/>
                  </a:lnTo>
                  <a:lnTo>
                    <a:pt x="1166" y="1"/>
                  </a:lnTo>
                  <a:lnTo>
                    <a:pt x="1166" y="1"/>
                  </a:lnTo>
                  <a:lnTo>
                    <a:pt x="680" y="98"/>
                  </a:lnTo>
                  <a:lnTo>
                    <a:pt x="389" y="389"/>
                  </a:lnTo>
                  <a:lnTo>
                    <a:pt x="98" y="681"/>
                  </a:lnTo>
                  <a:lnTo>
                    <a:pt x="0" y="1166"/>
                  </a:lnTo>
                  <a:lnTo>
                    <a:pt x="0" y="12627"/>
                  </a:lnTo>
                  <a:lnTo>
                    <a:pt x="0" y="12627"/>
                  </a:lnTo>
                  <a:lnTo>
                    <a:pt x="98" y="13113"/>
                  </a:lnTo>
                  <a:lnTo>
                    <a:pt x="389" y="13502"/>
                  </a:lnTo>
                  <a:lnTo>
                    <a:pt x="680" y="13696"/>
                  </a:lnTo>
                  <a:lnTo>
                    <a:pt x="1166" y="13793"/>
                  </a:lnTo>
                  <a:lnTo>
                    <a:pt x="9810" y="13793"/>
                  </a:lnTo>
                  <a:lnTo>
                    <a:pt x="9810" y="13793"/>
                  </a:lnTo>
                  <a:lnTo>
                    <a:pt x="9907" y="13793"/>
                  </a:lnTo>
                  <a:lnTo>
                    <a:pt x="10005" y="13599"/>
                  </a:lnTo>
                  <a:lnTo>
                    <a:pt x="10005" y="10394"/>
                  </a:lnTo>
                  <a:lnTo>
                    <a:pt x="10005" y="10394"/>
                  </a:lnTo>
                  <a:lnTo>
                    <a:pt x="10005" y="10296"/>
                  </a:lnTo>
                  <a:lnTo>
                    <a:pt x="10005" y="10296"/>
                  </a:lnTo>
                  <a:lnTo>
                    <a:pt x="9810" y="10199"/>
                  </a:lnTo>
                  <a:lnTo>
                    <a:pt x="9713" y="10199"/>
                  </a:lnTo>
                  <a:lnTo>
                    <a:pt x="9616" y="10296"/>
                  </a:lnTo>
                  <a:lnTo>
                    <a:pt x="9616" y="10394"/>
                  </a:lnTo>
                  <a:lnTo>
                    <a:pt x="9616" y="12725"/>
                  </a:lnTo>
                  <a:lnTo>
                    <a:pt x="9616" y="12725"/>
                  </a:lnTo>
                  <a:lnTo>
                    <a:pt x="9519" y="13016"/>
                  </a:lnTo>
                  <a:lnTo>
                    <a:pt x="9325" y="13210"/>
                  </a:lnTo>
                  <a:lnTo>
                    <a:pt x="9130" y="13404"/>
                  </a:lnTo>
                  <a:lnTo>
                    <a:pt x="8839" y="13404"/>
                  </a:lnTo>
                  <a:lnTo>
                    <a:pt x="1166" y="13404"/>
                  </a:lnTo>
                  <a:lnTo>
                    <a:pt x="1166" y="13404"/>
                  </a:lnTo>
                  <a:lnTo>
                    <a:pt x="875" y="13404"/>
                  </a:lnTo>
                  <a:lnTo>
                    <a:pt x="583" y="13210"/>
                  </a:lnTo>
                  <a:lnTo>
                    <a:pt x="486" y="13016"/>
                  </a:lnTo>
                  <a:lnTo>
                    <a:pt x="389" y="12725"/>
                  </a:lnTo>
                  <a:lnTo>
                    <a:pt x="389" y="1166"/>
                  </a:lnTo>
                  <a:lnTo>
                    <a:pt x="389" y="1166"/>
                  </a:lnTo>
                  <a:lnTo>
                    <a:pt x="486" y="875"/>
                  </a:lnTo>
                  <a:lnTo>
                    <a:pt x="583" y="584"/>
                  </a:lnTo>
                  <a:lnTo>
                    <a:pt x="875" y="487"/>
                  </a:lnTo>
                  <a:lnTo>
                    <a:pt x="1166" y="389"/>
                  </a:lnTo>
                  <a:lnTo>
                    <a:pt x="8839" y="389"/>
                  </a:lnTo>
                  <a:lnTo>
                    <a:pt x="8839" y="389"/>
                  </a:lnTo>
                  <a:lnTo>
                    <a:pt x="9130" y="487"/>
                  </a:lnTo>
                  <a:lnTo>
                    <a:pt x="9325" y="584"/>
                  </a:lnTo>
                  <a:lnTo>
                    <a:pt x="9519" y="875"/>
                  </a:lnTo>
                  <a:lnTo>
                    <a:pt x="9616" y="1166"/>
                  </a:lnTo>
                  <a:lnTo>
                    <a:pt x="9616" y="9519"/>
                  </a:lnTo>
                  <a:lnTo>
                    <a:pt x="9616" y="9519"/>
                  </a:lnTo>
                  <a:lnTo>
                    <a:pt x="9616" y="9617"/>
                  </a:lnTo>
                  <a:lnTo>
                    <a:pt x="9810" y="9714"/>
                  </a:lnTo>
                  <a:lnTo>
                    <a:pt x="9810" y="971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68"/>
            <p:cNvSpPr/>
            <p:nvPr/>
          </p:nvSpPr>
          <p:spPr>
            <a:xfrm>
              <a:off x="5110738" y="4022800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68"/>
            <p:cNvSpPr/>
            <p:nvPr/>
          </p:nvSpPr>
          <p:spPr>
            <a:xfrm>
              <a:off x="4872682" y="3795221"/>
              <a:ext cx="217157" cy="292999"/>
            </a:xfrm>
            <a:custGeom>
              <a:rect b="b" l="l" r="r" t="t"/>
              <a:pathLst>
                <a:path extrusionOk="0" h="10879" w="8063">
                  <a:moveTo>
                    <a:pt x="7480" y="389"/>
                  </a:moveTo>
                  <a:lnTo>
                    <a:pt x="7577" y="486"/>
                  </a:lnTo>
                  <a:lnTo>
                    <a:pt x="7674" y="583"/>
                  </a:lnTo>
                  <a:lnTo>
                    <a:pt x="7674" y="10296"/>
                  </a:lnTo>
                  <a:lnTo>
                    <a:pt x="7577" y="10393"/>
                  </a:lnTo>
                  <a:lnTo>
                    <a:pt x="7480" y="10490"/>
                  </a:lnTo>
                  <a:lnTo>
                    <a:pt x="583" y="10490"/>
                  </a:lnTo>
                  <a:lnTo>
                    <a:pt x="389" y="10393"/>
                  </a:lnTo>
                  <a:lnTo>
                    <a:pt x="389" y="10296"/>
                  </a:lnTo>
                  <a:lnTo>
                    <a:pt x="389" y="583"/>
                  </a:lnTo>
                  <a:lnTo>
                    <a:pt x="389" y="486"/>
                  </a:lnTo>
                  <a:lnTo>
                    <a:pt x="583" y="389"/>
                  </a:lnTo>
                  <a:close/>
                  <a:moveTo>
                    <a:pt x="583" y="1"/>
                  </a:moveTo>
                  <a:lnTo>
                    <a:pt x="292" y="98"/>
                  </a:lnTo>
                  <a:lnTo>
                    <a:pt x="195" y="195"/>
                  </a:lnTo>
                  <a:lnTo>
                    <a:pt x="1" y="389"/>
                  </a:lnTo>
                  <a:lnTo>
                    <a:pt x="1" y="583"/>
                  </a:lnTo>
                  <a:lnTo>
                    <a:pt x="1" y="10296"/>
                  </a:lnTo>
                  <a:lnTo>
                    <a:pt x="1" y="10490"/>
                  </a:lnTo>
                  <a:lnTo>
                    <a:pt x="195" y="10685"/>
                  </a:lnTo>
                  <a:lnTo>
                    <a:pt x="292" y="10782"/>
                  </a:lnTo>
                  <a:lnTo>
                    <a:pt x="583" y="10879"/>
                  </a:lnTo>
                  <a:lnTo>
                    <a:pt x="7480" y="10879"/>
                  </a:lnTo>
                  <a:lnTo>
                    <a:pt x="7674" y="10782"/>
                  </a:lnTo>
                  <a:lnTo>
                    <a:pt x="7868" y="10685"/>
                  </a:lnTo>
                  <a:lnTo>
                    <a:pt x="7965" y="10490"/>
                  </a:lnTo>
                  <a:lnTo>
                    <a:pt x="8062" y="10296"/>
                  </a:lnTo>
                  <a:lnTo>
                    <a:pt x="8062" y="583"/>
                  </a:lnTo>
                  <a:lnTo>
                    <a:pt x="7965" y="389"/>
                  </a:lnTo>
                  <a:lnTo>
                    <a:pt x="7868" y="195"/>
                  </a:lnTo>
                  <a:lnTo>
                    <a:pt x="7674" y="98"/>
                  </a:lnTo>
                  <a:lnTo>
                    <a:pt x="74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68"/>
            <p:cNvSpPr/>
            <p:nvPr/>
          </p:nvSpPr>
          <p:spPr>
            <a:xfrm>
              <a:off x="4872682" y="3795221"/>
              <a:ext cx="217157" cy="292999"/>
            </a:xfrm>
            <a:custGeom>
              <a:rect b="b" l="l" r="r" t="t"/>
              <a:pathLst>
                <a:path extrusionOk="0" fill="none" h="10879" w="8063">
                  <a:moveTo>
                    <a:pt x="8062" y="10296"/>
                  </a:moveTo>
                  <a:lnTo>
                    <a:pt x="8062" y="583"/>
                  </a:lnTo>
                  <a:lnTo>
                    <a:pt x="8062" y="583"/>
                  </a:lnTo>
                  <a:lnTo>
                    <a:pt x="7965" y="389"/>
                  </a:lnTo>
                  <a:lnTo>
                    <a:pt x="7868" y="195"/>
                  </a:lnTo>
                  <a:lnTo>
                    <a:pt x="7674" y="98"/>
                  </a:lnTo>
                  <a:lnTo>
                    <a:pt x="7480" y="1"/>
                  </a:lnTo>
                  <a:lnTo>
                    <a:pt x="583" y="1"/>
                  </a:lnTo>
                  <a:lnTo>
                    <a:pt x="583" y="1"/>
                  </a:lnTo>
                  <a:lnTo>
                    <a:pt x="292" y="98"/>
                  </a:lnTo>
                  <a:lnTo>
                    <a:pt x="195" y="195"/>
                  </a:lnTo>
                  <a:lnTo>
                    <a:pt x="1" y="389"/>
                  </a:lnTo>
                  <a:lnTo>
                    <a:pt x="1" y="583"/>
                  </a:lnTo>
                  <a:lnTo>
                    <a:pt x="1" y="10296"/>
                  </a:lnTo>
                  <a:lnTo>
                    <a:pt x="1" y="10296"/>
                  </a:lnTo>
                  <a:lnTo>
                    <a:pt x="1" y="10490"/>
                  </a:lnTo>
                  <a:lnTo>
                    <a:pt x="195" y="10685"/>
                  </a:lnTo>
                  <a:lnTo>
                    <a:pt x="292" y="10782"/>
                  </a:lnTo>
                  <a:lnTo>
                    <a:pt x="583" y="10879"/>
                  </a:lnTo>
                  <a:lnTo>
                    <a:pt x="7480" y="10879"/>
                  </a:lnTo>
                  <a:lnTo>
                    <a:pt x="7480" y="10879"/>
                  </a:lnTo>
                  <a:lnTo>
                    <a:pt x="7674" y="10782"/>
                  </a:lnTo>
                  <a:lnTo>
                    <a:pt x="7868" y="10685"/>
                  </a:lnTo>
                  <a:lnTo>
                    <a:pt x="7965" y="10490"/>
                  </a:lnTo>
                  <a:lnTo>
                    <a:pt x="8062" y="10296"/>
                  </a:lnTo>
                  <a:lnTo>
                    <a:pt x="8062" y="1029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68"/>
            <p:cNvSpPr/>
            <p:nvPr/>
          </p:nvSpPr>
          <p:spPr>
            <a:xfrm>
              <a:off x="4883159" y="3805698"/>
              <a:ext cx="196203" cy="272072"/>
            </a:xfrm>
            <a:custGeom>
              <a:rect b="b" l="l" r="r" t="t"/>
              <a:pathLst>
                <a:path extrusionOk="0" fill="none" h="10102" w="7285">
                  <a:moveTo>
                    <a:pt x="0" y="9907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97"/>
                  </a:lnTo>
                  <a:lnTo>
                    <a:pt x="194" y="0"/>
                  </a:lnTo>
                  <a:lnTo>
                    <a:pt x="7091" y="0"/>
                  </a:lnTo>
                  <a:lnTo>
                    <a:pt x="7091" y="0"/>
                  </a:lnTo>
                  <a:lnTo>
                    <a:pt x="7188" y="97"/>
                  </a:lnTo>
                  <a:lnTo>
                    <a:pt x="7285" y="194"/>
                  </a:lnTo>
                  <a:lnTo>
                    <a:pt x="7285" y="9907"/>
                  </a:lnTo>
                  <a:lnTo>
                    <a:pt x="7285" y="9907"/>
                  </a:lnTo>
                  <a:lnTo>
                    <a:pt x="7188" y="10004"/>
                  </a:lnTo>
                  <a:lnTo>
                    <a:pt x="7091" y="10101"/>
                  </a:lnTo>
                  <a:lnTo>
                    <a:pt x="194" y="10101"/>
                  </a:lnTo>
                  <a:lnTo>
                    <a:pt x="194" y="10101"/>
                  </a:lnTo>
                  <a:lnTo>
                    <a:pt x="0" y="10004"/>
                  </a:lnTo>
                  <a:lnTo>
                    <a:pt x="0" y="9907"/>
                  </a:lnTo>
                  <a:lnTo>
                    <a:pt x="0" y="990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68"/>
            <p:cNvSpPr/>
            <p:nvPr/>
          </p:nvSpPr>
          <p:spPr>
            <a:xfrm>
              <a:off x="4883159" y="4072518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68"/>
            <p:cNvSpPr/>
            <p:nvPr/>
          </p:nvSpPr>
          <p:spPr>
            <a:xfrm>
              <a:off x="4901473" y="3826624"/>
              <a:ext cx="159575" cy="156963"/>
            </a:xfrm>
            <a:custGeom>
              <a:rect b="b" l="l" r="r" t="t"/>
              <a:pathLst>
                <a:path extrusionOk="0" h="5828" w="5925">
                  <a:moveTo>
                    <a:pt x="2428" y="1651"/>
                  </a:moveTo>
                  <a:lnTo>
                    <a:pt x="2623" y="1748"/>
                  </a:lnTo>
                  <a:lnTo>
                    <a:pt x="2720" y="1943"/>
                  </a:lnTo>
                  <a:lnTo>
                    <a:pt x="2720" y="2234"/>
                  </a:lnTo>
                  <a:lnTo>
                    <a:pt x="2428" y="2331"/>
                  </a:lnTo>
                  <a:lnTo>
                    <a:pt x="2040" y="2331"/>
                  </a:lnTo>
                  <a:lnTo>
                    <a:pt x="1748" y="2040"/>
                  </a:lnTo>
                  <a:lnTo>
                    <a:pt x="1554" y="1651"/>
                  </a:lnTo>
                  <a:close/>
                  <a:moveTo>
                    <a:pt x="4371" y="2720"/>
                  </a:moveTo>
                  <a:lnTo>
                    <a:pt x="4177" y="3205"/>
                  </a:lnTo>
                  <a:lnTo>
                    <a:pt x="3885" y="3400"/>
                  </a:lnTo>
                  <a:lnTo>
                    <a:pt x="3497" y="3497"/>
                  </a:lnTo>
                  <a:lnTo>
                    <a:pt x="3205" y="3497"/>
                  </a:lnTo>
                  <a:lnTo>
                    <a:pt x="3205" y="3108"/>
                  </a:lnTo>
                  <a:lnTo>
                    <a:pt x="3400" y="2914"/>
                  </a:lnTo>
                  <a:lnTo>
                    <a:pt x="3497" y="2817"/>
                  </a:lnTo>
                  <a:lnTo>
                    <a:pt x="3691" y="2720"/>
                  </a:lnTo>
                  <a:close/>
                  <a:moveTo>
                    <a:pt x="2914" y="4759"/>
                  </a:moveTo>
                  <a:lnTo>
                    <a:pt x="3400" y="4856"/>
                  </a:lnTo>
                  <a:lnTo>
                    <a:pt x="3788" y="4954"/>
                  </a:lnTo>
                  <a:lnTo>
                    <a:pt x="4177" y="5148"/>
                  </a:lnTo>
                  <a:lnTo>
                    <a:pt x="4468" y="5439"/>
                  </a:lnTo>
                  <a:lnTo>
                    <a:pt x="1457" y="5439"/>
                  </a:lnTo>
                  <a:lnTo>
                    <a:pt x="1748" y="5148"/>
                  </a:lnTo>
                  <a:lnTo>
                    <a:pt x="2137" y="4954"/>
                  </a:lnTo>
                  <a:lnTo>
                    <a:pt x="2525" y="4856"/>
                  </a:lnTo>
                  <a:lnTo>
                    <a:pt x="2914" y="4759"/>
                  </a:lnTo>
                  <a:close/>
                  <a:moveTo>
                    <a:pt x="97" y="0"/>
                  </a:moveTo>
                  <a:lnTo>
                    <a:pt x="0" y="194"/>
                  </a:lnTo>
                  <a:lnTo>
                    <a:pt x="0" y="2525"/>
                  </a:lnTo>
                  <a:lnTo>
                    <a:pt x="97" y="2623"/>
                  </a:lnTo>
                  <a:lnTo>
                    <a:pt x="291" y="2623"/>
                  </a:lnTo>
                  <a:lnTo>
                    <a:pt x="389" y="2525"/>
                  </a:lnTo>
                  <a:lnTo>
                    <a:pt x="389" y="2428"/>
                  </a:lnTo>
                  <a:lnTo>
                    <a:pt x="389" y="874"/>
                  </a:lnTo>
                  <a:lnTo>
                    <a:pt x="389" y="680"/>
                  </a:lnTo>
                  <a:lnTo>
                    <a:pt x="486" y="486"/>
                  </a:lnTo>
                  <a:lnTo>
                    <a:pt x="680" y="389"/>
                  </a:lnTo>
                  <a:lnTo>
                    <a:pt x="5245" y="389"/>
                  </a:lnTo>
                  <a:lnTo>
                    <a:pt x="5439" y="486"/>
                  </a:lnTo>
                  <a:lnTo>
                    <a:pt x="5536" y="680"/>
                  </a:lnTo>
                  <a:lnTo>
                    <a:pt x="5536" y="874"/>
                  </a:lnTo>
                  <a:lnTo>
                    <a:pt x="5536" y="4954"/>
                  </a:lnTo>
                  <a:lnTo>
                    <a:pt x="5536" y="5148"/>
                  </a:lnTo>
                  <a:lnTo>
                    <a:pt x="5439" y="5245"/>
                  </a:lnTo>
                  <a:lnTo>
                    <a:pt x="5245" y="5342"/>
                  </a:lnTo>
                  <a:lnTo>
                    <a:pt x="5051" y="5439"/>
                  </a:lnTo>
                  <a:lnTo>
                    <a:pt x="4954" y="5439"/>
                  </a:lnTo>
                  <a:lnTo>
                    <a:pt x="4565" y="4954"/>
                  </a:lnTo>
                  <a:lnTo>
                    <a:pt x="4177" y="4662"/>
                  </a:lnTo>
                  <a:lnTo>
                    <a:pt x="3691" y="4468"/>
                  </a:lnTo>
                  <a:lnTo>
                    <a:pt x="3205" y="4371"/>
                  </a:lnTo>
                  <a:lnTo>
                    <a:pt x="3205" y="3885"/>
                  </a:lnTo>
                  <a:lnTo>
                    <a:pt x="3594" y="3885"/>
                  </a:lnTo>
                  <a:lnTo>
                    <a:pt x="3982" y="3788"/>
                  </a:lnTo>
                  <a:lnTo>
                    <a:pt x="4274" y="3594"/>
                  </a:lnTo>
                  <a:lnTo>
                    <a:pt x="4468" y="3302"/>
                  </a:lnTo>
                  <a:lnTo>
                    <a:pt x="4662" y="2914"/>
                  </a:lnTo>
                  <a:lnTo>
                    <a:pt x="4759" y="2525"/>
                  </a:lnTo>
                  <a:lnTo>
                    <a:pt x="4759" y="2331"/>
                  </a:lnTo>
                  <a:lnTo>
                    <a:pt x="4565" y="2234"/>
                  </a:lnTo>
                  <a:lnTo>
                    <a:pt x="4468" y="2234"/>
                  </a:lnTo>
                  <a:lnTo>
                    <a:pt x="4274" y="2331"/>
                  </a:lnTo>
                  <a:lnTo>
                    <a:pt x="3400" y="2331"/>
                  </a:lnTo>
                  <a:lnTo>
                    <a:pt x="3205" y="2525"/>
                  </a:lnTo>
                  <a:lnTo>
                    <a:pt x="3205" y="2331"/>
                  </a:lnTo>
                  <a:lnTo>
                    <a:pt x="3108" y="1943"/>
                  </a:lnTo>
                  <a:lnTo>
                    <a:pt x="3108" y="1651"/>
                  </a:lnTo>
                  <a:lnTo>
                    <a:pt x="2914" y="1457"/>
                  </a:lnTo>
                  <a:lnTo>
                    <a:pt x="2525" y="1263"/>
                  </a:lnTo>
                  <a:lnTo>
                    <a:pt x="2137" y="1166"/>
                  </a:lnTo>
                  <a:lnTo>
                    <a:pt x="1554" y="1263"/>
                  </a:lnTo>
                  <a:lnTo>
                    <a:pt x="1166" y="1263"/>
                  </a:lnTo>
                  <a:lnTo>
                    <a:pt x="1069" y="1360"/>
                  </a:lnTo>
                  <a:lnTo>
                    <a:pt x="1069" y="1554"/>
                  </a:lnTo>
                  <a:lnTo>
                    <a:pt x="1263" y="1943"/>
                  </a:lnTo>
                  <a:lnTo>
                    <a:pt x="1457" y="2234"/>
                  </a:lnTo>
                  <a:lnTo>
                    <a:pt x="1651" y="2525"/>
                  </a:lnTo>
                  <a:lnTo>
                    <a:pt x="1943" y="2623"/>
                  </a:lnTo>
                  <a:lnTo>
                    <a:pt x="2331" y="2720"/>
                  </a:lnTo>
                  <a:lnTo>
                    <a:pt x="2720" y="2623"/>
                  </a:lnTo>
                  <a:lnTo>
                    <a:pt x="2720" y="4371"/>
                  </a:lnTo>
                  <a:lnTo>
                    <a:pt x="2234" y="4468"/>
                  </a:lnTo>
                  <a:lnTo>
                    <a:pt x="1748" y="4662"/>
                  </a:lnTo>
                  <a:lnTo>
                    <a:pt x="1360" y="4954"/>
                  </a:lnTo>
                  <a:lnTo>
                    <a:pt x="971" y="5439"/>
                  </a:lnTo>
                  <a:lnTo>
                    <a:pt x="583" y="5439"/>
                  </a:lnTo>
                  <a:lnTo>
                    <a:pt x="486" y="5342"/>
                  </a:lnTo>
                  <a:lnTo>
                    <a:pt x="389" y="5245"/>
                  </a:lnTo>
                  <a:lnTo>
                    <a:pt x="389" y="3302"/>
                  </a:lnTo>
                  <a:lnTo>
                    <a:pt x="389" y="3205"/>
                  </a:lnTo>
                  <a:lnTo>
                    <a:pt x="97" y="3205"/>
                  </a:lnTo>
                  <a:lnTo>
                    <a:pt x="0" y="3302"/>
                  </a:lnTo>
                  <a:lnTo>
                    <a:pt x="0" y="3400"/>
                  </a:lnTo>
                  <a:lnTo>
                    <a:pt x="0" y="4954"/>
                  </a:lnTo>
                  <a:lnTo>
                    <a:pt x="97" y="5342"/>
                  </a:lnTo>
                  <a:lnTo>
                    <a:pt x="291" y="5633"/>
                  </a:lnTo>
                  <a:lnTo>
                    <a:pt x="486" y="5828"/>
                  </a:lnTo>
                  <a:lnTo>
                    <a:pt x="5342" y="5828"/>
                  </a:lnTo>
                  <a:lnTo>
                    <a:pt x="5634" y="5633"/>
                  </a:lnTo>
                  <a:lnTo>
                    <a:pt x="5828" y="5342"/>
                  </a:lnTo>
                  <a:lnTo>
                    <a:pt x="5925" y="4954"/>
                  </a:lnTo>
                  <a:lnTo>
                    <a:pt x="5925" y="874"/>
                  </a:lnTo>
                  <a:lnTo>
                    <a:pt x="5828" y="486"/>
                  </a:lnTo>
                  <a:lnTo>
                    <a:pt x="5634" y="291"/>
                  </a:lnTo>
                  <a:lnTo>
                    <a:pt x="5342" y="97"/>
                  </a:lnTo>
                  <a:lnTo>
                    <a:pt x="50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68"/>
            <p:cNvSpPr/>
            <p:nvPr/>
          </p:nvSpPr>
          <p:spPr>
            <a:xfrm>
              <a:off x="4901473" y="3826624"/>
              <a:ext cx="159575" cy="156963"/>
            </a:xfrm>
            <a:custGeom>
              <a:rect b="b" l="l" r="r" t="t"/>
              <a:pathLst>
                <a:path extrusionOk="0" fill="none" h="5828" w="5925">
                  <a:moveTo>
                    <a:pt x="5051" y="0"/>
                  </a:moveTo>
                  <a:lnTo>
                    <a:pt x="194" y="0"/>
                  </a:lnTo>
                  <a:lnTo>
                    <a:pt x="194" y="0"/>
                  </a:lnTo>
                  <a:lnTo>
                    <a:pt x="97" y="0"/>
                  </a:lnTo>
                  <a:lnTo>
                    <a:pt x="0" y="194"/>
                  </a:lnTo>
                  <a:lnTo>
                    <a:pt x="0" y="2525"/>
                  </a:lnTo>
                  <a:lnTo>
                    <a:pt x="0" y="2525"/>
                  </a:lnTo>
                  <a:lnTo>
                    <a:pt x="0" y="2525"/>
                  </a:lnTo>
                  <a:lnTo>
                    <a:pt x="0" y="2525"/>
                  </a:lnTo>
                  <a:lnTo>
                    <a:pt x="97" y="2623"/>
                  </a:lnTo>
                  <a:lnTo>
                    <a:pt x="291" y="2623"/>
                  </a:lnTo>
                  <a:lnTo>
                    <a:pt x="389" y="2525"/>
                  </a:lnTo>
                  <a:lnTo>
                    <a:pt x="389" y="2428"/>
                  </a:lnTo>
                  <a:lnTo>
                    <a:pt x="389" y="874"/>
                  </a:lnTo>
                  <a:lnTo>
                    <a:pt x="389" y="874"/>
                  </a:lnTo>
                  <a:lnTo>
                    <a:pt x="389" y="680"/>
                  </a:lnTo>
                  <a:lnTo>
                    <a:pt x="486" y="486"/>
                  </a:lnTo>
                  <a:lnTo>
                    <a:pt x="680" y="389"/>
                  </a:lnTo>
                  <a:lnTo>
                    <a:pt x="874" y="389"/>
                  </a:lnTo>
                  <a:lnTo>
                    <a:pt x="5051" y="389"/>
                  </a:lnTo>
                  <a:lnTo>
                    <a:pt x="5051" y="389"/>
                  </a:lnTo>
                  <a:lnTo>
                    <a:pt x="5245" y="389"/>
                  </a:lnTo>
                  <a:lnTo>
                    <a:pt x="5439" y="486"/>
                  </a:lnTo>
                  <a:lnTo>
                    <a:pt x="5536" y="680"/>
                  </a:lnTo>
                  <a:lnTo>
                    <a:pt x="5536" y="874"/>
                  </a:lnTo>
                  <a:lnTo>
                    <a:pt x="5536" y="4954"/>
                  </a:lnTo>
                  <a:lnTo>
                    <a:pt x="5536" y="4954"/>
                  </a:lnTo>
                  <a:lnTo>
                    <a:pt x="5536" y="5148"/>
                  </a:lnTo>
                  <a:lnTo>
                    <a:pt x="5439" y="5245"/>
                  </a:lnTo>
                  <a:lnTo>
                    <a:pt x="5245" y="5342"/>
                  </a:lnTo>
                  <a:lnTo>
                    <a:pt x="5051" y="5439"/>
                  </a:lnTo>
                  <a:lnTo>
                    <a:pt x="4954" y="5439"/>
                  </a:lnTo>
                  <a:lnTo>
                    <a:pt x="4954" y="5439"/>
                  </a:lnTo>
                  <a:lnTo>
                    <a:pt x="4565" y="4954"/>
                  </a:lnTo>
                  <a:lnTo>
                    <a:pt x="4177" y="4662"/>
                  </a:lnTo>
                  <a:lnTo>
                    <a:pt x="3691" y="4468"/>
                  </a:lnTo>
                  <a:lnTo>
                    <a:pt x="3205" y="4371"/>
                  </a:lnTo>
                  <a:lnTo>
                    <a:pt x="3205" y="3885"/>
                  </a:lnTo>
                  <a:lnTo>
                    <a:pt x="3205" y="3885"/>
                  </a:lnTo>
                  <a:lnTo>
                    <a:pt x="3594" y="3885"/>
                  </a:lnTo>
                  <a:lnTo>
                    <a:pt x="3982" y="3788"/>
                  </a:lnTo>
                  <a:lnTo>
                    <a:pt x="3982" y="3788"/>
                  </a:lnTo>
                  <a:lnTo>
                    <a:pt x="4274" y="3594"/>
                  </a:lnTo>
                  <a:lnTo>
                    <a:pt x="4468" y="3302"/>
                  </a:lnTo>
                  <a:lnTo>
                    <a:pt x="4662" y="2914"/>
                  </a:lnTo>
                  <a:lnTo>
                    <a:pt x="4759" y="2525"/>
                  </a:lnTo>
                  <a:lnTo>
                    <a:pt x="4759" y="2525"/>
                  </a:lnTo>
                  <a:lnTo>
                    <a:pt x="4759" y="2331"/>
                  </a:lnTo>
                  <a:lnTo>
                    <a:pt x="4759" y="2331"/>
                  </a:lnTo>
                  <a:lnTo>
                    <a:pt x="4565" y="2234"/>
                  </a:lnTo>
                  <a:lnTo>
                    <a:pt x="4468" y="2234"/>
                  </a:lnTo>
                  <a:lnTo>
                    <a:pt x="4468" y="2234"/>
                  </a:lnTo>
                  <a:lnTo>
                    <a:pt x="4274" y="2331"/>
                  </a:lnTo>
                  <a:lnTo>
                    <a:pt x="3691" y="2331"/>
                  </a:lnTo>
                  <a:lnTo>
                    <a:pt x="3691" y="2331"/>
                  </a:lnTo>
                  <a:lnTo>
                    <a:pt x="3400" y="2331"/>
                  </a:lnTo>
                  <a:lnTo>
                    <a:pt x="3205" y="2525"/>
                  </a:lnTo>
                  <a:lnTo>
                    <a:pt x="3205" y="2331"/>
                  </a:lnTo>
                  <a:lnTo>
                    <a:pt x="3205" y="2331"/>
                  </a:lnTo>
                  <a:lnTo>
                    <a:pt x="3108" y="1943"/>
                  </a:lnTo>
                  <a:lnTo>
                    <a:pt x="3108" y="1651"/>
                  </a:lnTo>
                  <a:lnTo>
                    <a:pt x="2914" y="1457"/>
                  </a:lnTo>
                  <a:lnTo>
                    <a:pt x="2914" y="1457"/>
                  </a:lnTo>
                  <a:lnTo>
                    <a:pt x="2525" y="1263"/>
                  </a:lnTo>
                  <a:lnTo>
                    <a:pt x="2137" y="1166"/>
                  </a:lnTo>
                  <a:lnTo>
                    <a:pt x="2137" y="1166"/>
                  </a:lnTo>
                  <a:lnTo>
                    <a:pt x="1554" y="1263"/>
                  </a:lnTo>
                  <a:lnTo>
                    <a:pt x="1360" y="1263"/>
                  </a:lnTo>
                  <a:lnTo>
                    <a:pt x="1360" y="1263"/>
                  </a:lnTo>
                  <a:lnTo>
                    <a:pt x="1263" y="1263"/>
                  </a:lnTo>
                  <a:lnTo>
                    <a:pt x="1166" y="1263"/>
                  </a:lnTo>
                  <a:lnTo>
                    <a:pt x="1166" y="1263"/>
                  </a:lnTo>
                  <a:lnTo>
                    <a:pt x="1069" y="1360"/>
                  </a:lnTo>
                  <a:lnTo>
                    <a:pt x="1069" y="1554"/>
                  </a:lnTo>
                  <a:lnTo>
                    <a:pt x="1069" y="1554"/>
                  </a:lnTo>
                  <a:lnTo>
                    <a:pt x="1263" y="1943"/>
                  </a:lnTo>
                  <a:lnTo>
                    <a:pt x="1457" y="2234"/>
                  </a:lnTo>
                  <a:lnTo>
                    <a:pt x="1651" y="2525"/>
                  </a:lnTo>
                  <a:lnTo>
                    <a:pt x="1943" y="2623"/>
                  </a:lnTo>
                  <a:lnTo>
                    <a:pt x="1943" y="2623"/>
                  </a:lnTo>
                  <a:lnTo>
                    <a:pt x="2331" y="2720"/>
                  </a:lnTo>
                  <a:lnTo>
                    <a:pt x="2720" y="2623"/>
                  </a:lnTo>
                  <a:lnTo>
                    <a:pt x="2720" y="4371"/>
                  </a:lnTo>
                  <a:lnTo>
                    <a:pt x="2720" y="4371"/>
                  </a:lnTo>
                  <a:lnTo>
                    <a:pt x="2234" y="4468"/>
                  </a:lnTo>
                  <a:lnTo>
                    <a:pt x="1748" y="4662"/>
                  </a:lnTo>
                  <a:lnTo>
                    <a:pt x="1360" y="4954"/>
                  </a:lnTo>
                  <a:lnTo>
                    <a:pt x="971" y="5439"/>
                  </a:lnTo>
                  <a:lnTo>
                    <a:pt x="583" y="5439"/>
                  </a:lnTo>
                  <a:lnTo>
                    <a:pt x="583" y="5439"/>
                  </a:lnTo>
                  <a:lnTo>
                    <a:pt x="486" y="5342"/>
                  </a:lnTo>
                  <a:lnTo>
                    <a:pt x="389" y="5245"/>
                  </a:lnTo>
                  <a:lnTo>
                    <a:pt x="389" y="3302"/>
                  </a:lnTo>
                  <a:lnTo>
                    <a:pt x="389" y="3302"/>
                  </a:lnTo>
                  <a:lnTo>
                    <a:pt x="389" y="3205"/>
                  </a:lnTo>
                  <a:lnTo>
                    <a:pt x="389" y="3205"/>
                  </a:lnTo>
                  <a:lnTo>
                    <a:pt x="194" y="3205"/>
                  </a:lnTo>
                  <a:lnTo>
                    <a:pt x="97" y="3205"/>
                  </a:lnTo>
                  <a:lnTo>
                    <a:pt x="0" y="3302"/>
                  </a:lnTo>
                  <a:lnTo>
                    <a:pt x="0" y="3400"/>
                  </a:lnTo>
                  <a:lnTo>
                    <a:pt x="0" y="4954"/>
                  </a:lnTo>
                  <a:lnTo>
                    <a:pt x="0" y="4954"/>
                  </a:lnTo>
                  <a:lnTo>
                    <a:pt x="97" y="5342"/>
                  </a:lnTo>
                  <a:lnTo>
                    <a:pt x="291" y="5633"/>
                  </a:lnTo>
                  <a:lnTo>
                    <a:pt x="486" y="5828"/>
                  </a:lnTo>
                  <a:lnTo>
                    <a:pt x="874" y="5828"/>
                  </a:lnTo>
                  <a:lnTo>
                    <a:pt x="5051" y="5828"/>
                  </a:lnTo>
                  <a:lnTo>
                    <a:pt x="5051" y="5828"/>
                  </a:lnTo>
                  <a:lnTo>
                    <a:pt x="5342" y="5828"/>
                  </a:lnTo>
                  <a:lnTo>
                    <a:pt x="5634" y="5633"/>
                  </a:lnTo>
                  <a:lnTo>
                    <a:pt x="5828" y="5342"/>
                  </a:lnTo>
                  <a:lnTo>
                    <a:pt x="5925" y="4954"/>
                  </a:lnTo>
                  <a:lnTo>
                    <a:pt x="5925" y="874"/>
                  </a:lnTo>
                  <a:lnTo>
                    <a:pt x="5925" y="874"/>
                  </a:lnTo>
                  <a:lnTo>
                    <a:pt x="5828" y="486"/>
                  </a:lnTo>
                  <a:lnTo>
                    <a:pt x="5634" y="291"/>
                  </a:lnTo>
                  <a:lnTo>
                    <a:pt x="5342" y="97"/>
                  </a:lnTo>
                  <a:lnTo>
                    <a:pt x="5051" y="0"/>
                  </a:lnTo>
                  <a:lnTo>
                    <a:pt x="505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68"/>
            <p:cNvSpPr/>
            <p:nvPr/>
          </p:nvSpPr>
          <p:spPr>
            <a:xfrm>
              <a:off x="4987792" y="3899854"/>
              <a:ext cx="31403" cy="20953"/>
            </a:xfrm>
            <a:custGeom>
              <a:rect b="b" l="l" r="r" t="t"/>
              <a:pathLst>
                <a:path extrusionOk="0" fill="none" h="778" w="1166">
                  <a:moveTo>
                    <a:pt x="195" y="195"/>
                  </a:moveTo>
                  <a:lnTo>
                    <a:pt x="195" y="195"/>
                  </a:lnTo>
                  <a:lnTo>
                    <a:pt x="292" y="98"/>
                  </a:lnTo>
                  <a:lnTo>
                    <a:pt x="486" y="1"/>
                  </a:lnTo>
                  <a:lnTo>
                    <a:pt x="486" y="1"/>
                  </a:lnTo>
                  <a:lnTo>
                    <a:pt x="1166" y="1"/>
                  </a:lnTo>
                  <a:lnTo>
                    <a:pt x="1166" y="1"/>
                  </a:lnTo>
                  <a:lnTo>
                    <a:pt x="972" y="486"/>
                  </a:lnTo>
                  <a:lnTo>
                    <a:pt x="680" y="681"/>
                  </a:lnTo>
                  <a:lnTo>
                    <a:pt x="680" y="681"/>
                  </a:lnTo>
                  <a:lnTo>
                    <a:pt x="292" y="778"/>
                  </a:lnTo>
                  <a:lnTo>
                    <a:pt x="0" y="778"/>
                  </a:lnTo>
                  <a:lnTo>
                    <a:pt x="0" y="778"/>
                  </a:lnTo>
                  <a:lnTo>
                    <a:pt x="0" y="389"/>
                  </a:lnTo>
                  <a:lnTo>
                    <a:pt x="195" y="195"/>
                  </a:lnTo>
                  <a:lnTo>
                    <a:pt x="195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68"/>
            <p:cNvSpPr/>
            <p:nvPr/>
          </p:nvSpPr>
          <p:spPr>
            <a:xfrm>
              <a:off x="4943326" y="3871090"/>
              <a:ext cx="31403" cy="18341"/>
            </a:xfrm>
            <a:custGeom>
              <a:rect b="b" l="l" r="r" t="t"/>
              <a:pathLst>
                <a:path extrusionOk="0" fill="none" h="681" w="1166">
                  <a:moveTo>
                    <a:pt x="486" y="680"/>
                  </a:moveTo>
                  <a:lnTo>
                    <a:pt x="486" y="680"/>
                  </a:lnTo>
                  <a:lnTo>
                    <a:pt x="194" y="389"/>
                  </a:lnTo>
                  <a:lnTo>
                    <a:pt x="0" y="0"/>
                  </a:lnTo>
                  <a:lnTo>
                    <a:pt x="0" y="0"/>
                  </a:lnTo>
                  <a:lnTo>
                    <a:pt x="583" y="0"/>
                  </a:lnTo>
                  <a:lnTo>
                    <a:pt x="583" y="0"/>
                  </a:lnTo>
                  <a:lnTo>
                    <a:pt x="874" y="0"/>
                  </a:lnTo>
                  <a:lnTo>
                    <a:pt x="1069" y="97"/>
                  </a:lnTo>
                  <a:lnTo>
                    <a:pt x="1069" y="97"/>
                  </a:lnTo>
                  <a:lnTo>
                    <a:pt x="1166" y="292"/>
                  </a:lnTo>
                  <a:lnTo>
                    <a:pt x="1166" y="583"/>
                  </a:lnTo>
                  <a:lnTo>
                    <a:pt x="1166" y="583"/>
                  </a:lnTo>
                  <a:lnTo>
                    <a:pt x="874" y="680"/>
                  </a:lnTo>
                  <a:lnTo>
                    <a:pt x="680" y="680"/>
                  </a:lnTo>
                  <a:lnTo>
                    <a:pt x="486" y="680"/>
                  </a:lnTo>
                  <a:lnTo>
                    <a:pt x="486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68"/>
            <p:cNvSpPr/>
            <p:nvPr/>
          </p:nvSpPr>
          <p:spPr>
            <a:xfrm>
              <a:off x="4940714" y="3954796"/>
              <a:ext cx="81094" cy="18341"/>
            </a:xfrm>
            <a:custGeom>
              <a:rect b="b" l="l" r="r" t="t"/>
              <a:pathLst>
                <a:path extrusionOk="0" fill="none" h="681" w="3011">
                  <a:moveTo>
                    <a:pt x="3011" y="680"/>
                  </a:moveTo>
                  <a:lnTo>
                    <a:pt x="0" y="680"/>
                  </a:lnTo>
                  <a:lnTo>
                    <a:pt x="0" y="680"/>
                  </a:lnTo>
                  <a:lnTo>
                    <a:pt x="291" y="389"/>
                  </a:lnTo>
                  <a:lnTo>
                    <a:pt x="680" y="195"/>
                  </a:lnTo>
                  <a:lnTo>
                    <a:pt x="1068" y="97"/>
                  </a:lnTo>
                  <a:lnTo>
                    <a:pt x="1457" y="0"/>
                  </a:lnTo>
                  <a:lnTo>
                    <a:pt x="1943" y="97"/>
                  </a:lnTo>
                  <a:lnTo>
                    <a:pt x="2331" y="195"/>
                  </a:lnTo>
                  <a:lnTo>
                    <a:pt x="2720" y="389"/>
                  </a:lnTo>
                  <a:lnTo>
                    <a:pt x="3011" y="680"/>
                  </a:lnTo>
                  <a:lnTo>
                    <a:pt x="3011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68"/>
            <p:cNvSpPr/>
            <p:nvPr/>
          </p:nvSpPr>
          <p:spPr>
            <a:xfrm>
              <a:off x="5021780" y="3973110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9" name="Google Shape;609;p68"/>
          <p:cNvSpPr/>
          <p:nvPr/>
        </p:nvSpPr>
        <p:spPr>
          <a:xfrm>
            <a:off x="4889625" y="3394850"/>
            <a:ext cx="878700" cy="87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0" name="Google Shape;610;p68"/>
          <p:cNvGrpSpPr/>
          <p:nvPr/>
        </p:nvGrpSpPr>
        <p:grpSpPr>
          <a:xfrm>
            <a:off x="5094486" y="1389870"/>
            <a:ext cx="468993" cy="439275"/>
            <a:chOff x="6416076" y="1961495"/>
            <a:chExt cx="371480" cy="347941"/>
          </a:xfrm>
        </p:grpSpPr>
        <p:sp>
          <p:nvSpPr>
            <p:cNvPr id="611" name="Google Shape;611;p68"/>
            <p:cNvSpPr/>
            <p:nvPr/>
          </p:nvSpPr>
          <p:spPr>
            <a:xfrm>
              <a:off x="6620117" y="2032112"/>
              <a:ext cx="133424" cy="10504"/>
            </a:xfrm>
            <a:custGeom>
              <a:rect b="b" l="l" r="r" t="t"/>
              <a:pathLst>
                <a:path extrusionOk="0" h="390" w="4954">
                  <a:moveTo>
                    <a:pt x="194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0" y="292"/>
                  </a:lnTo>
                  <a:lnTo>
                    <a:pt x="194" y="389"/>
                  </a:lnTo>
                  <a:lnTo>
                    <a:pt x="4954" y="389"/>
                  </a:lnTo>
                  <a:lnTo>
                    <a:pt x="4954" y="195"/>
                  </a:lnTo>
                  <a:lnTo>
                    <a:pt x="4954" y="98"/>
                  </a:lnTo>
                  <a:lnTo>
                    <a:pt x="4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68"/>
            <p:cNvSpPr/>
            <p:nvPr/>
          </p:nvSpPr>
          <p:spPr>
            <a:xfrm>
              <a:off x="6620117" y="2032112"/>
              <a:ext cx="133424" cy="10504"/>
            </a:xfrm>
            <a:custGeom>
              <a:rect b="b" l="l" r="r" t="t"/>
              <a:pathLst>
                <a:path extrusionOk="0" fill="none" h="390" w="4954">
                  <a:moveTo>
                    <a:pt x="4759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292"/>
                  </a:lnTo>
                  <a:lnTo>
                    <a:pt x="194" y="389"/>
                  </a:lnTo>
                  <a:lnTo>
                    <a:pt x="4759" y="389"/>
                  </a:lnTo>
                  <a:lnTo>
                    <a:pt x="4759" y="389"/>
                  </a:lnTo>
                  <a:lnTo>
                    <a:pt x="4954" y="389"/>
                  </a:lnTo>
                  <a:lnTo>
                    <a:pt x="4954" y="195"/>
                  </a:lnTo>
                  <a:lnTo>
                    <a:pt x="4954" y="195"/>
                  </a:lnTo>
                  <a:lnTo>
                    <a:pt x="4954" y="98"/>
                  </a:lnTo>
                  <a:lnTo>
                    <a:pt x="4759" y="1"/>
                  </a:lnTo>
                  <a:lnTo>
                    <a:pt x="4759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68"/>
            <p:cNvSpPr/>
            <p:nvPr/>
          </p:nvSpPr>
          <p:spPr>
            <a:xfrm>
              <a:off x="6748288" y="2032112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68"/>
            <p:cNvSpPr/>
            <p:nvPr/>
          </p:nvSpPr>
          <p:spPr>
            <a:xfrm>
              <a:off x="6620117" y="2058263"/>
              <a:ext cx="133424" cy="13116"/>
            </a:xfrm>
            <a:custGeom>
              <a:rect b="b" l="l" r="r" t="t"/>
              <a:pathLst>
                <a:path extrusionOk="0" h="487" w="4954">
                  <a:moveTo>
                    <a:pt x="194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486"/>
                  </a:lnTo>
                  <a:lnTo>
                    <a:pt x="4759" y="486"/>
                  </a:lnTo>
                  <a:lnTo>
                    <a:pt x="4954" y="389"/>
                  </a:lnTo>
                  <a:lnTo>
                    <a:pt x="4954" y="292"/>
                  </a:lnTo>
                  <a:lnTo>
                    <a:pt x="4954" y="98"/>
                  </a:lnTo>
                  <a:lnTo>
                    <a:pt x="4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68"/>
            <p:cNvSpPr/>
            <p:nvPr/>
          </p:nvSpPr>
          <p:spPr>
            <a:xfrm>
              <a:off x="6620117" y="2058263"/>
              <a:ext cx="133424" cy="13116"/>
            </a:xfrm>
            <a:custGeom>
              <a:rect b="b" l="l" r="r" t="t"/>
              <a:pathLst>
                <a:path extrusionOk="0" fill="none" h="487" w="4954">
                  <a:moveTo>
                    <a:pt x="4759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486"/>
                  </a:lnTo>
                  <a:lnTo>
                    <a:pt x="4759" y="486"/>
                  </a:lnTo>
                  <a:lnTo>
                    <a:pt x="4759" y="486"/>
                  </a:lnTo>
                  <a:lnTo>
                    <a:pt x="4954" y="389"/>
                  </a:lnTo>
                  <a:lnTo>
                    <a:pt x="4954" y="292"/>
                  </a:lnTo>
                  <a:lnTo>
                    <a:pt x="4954" y="292"/>
                  </a:lnTo>
                  <a:lnTo>
                    <a:pt x="4954" y="98"/>
                  </a:lnTo>
                  <a:lnTo>
                    <a:pt x="4759" y="1"/>
                  </a:lnTo>
                  <a:lnTo>
                    <a:pt x="4759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68"/>
            <p:cNvSpPr/>
            <p:nvPr/>
          </p:nvSpPr>
          <p:spPr>
            <a:xfrm>
              <a:off x="6748288" y="2060876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68"/>
            <p:cNvSpPr/>
            <p:nvPr/>
          </p:nvSpPr>
          <p:spPr>
            <a:xfrm>
              <a:off x="6620117" y="2087054"/>
              <a:ext cx="133424" cy="10477"/>
            </a:xfrm>
            <a:custGeom>
              <a:rect b="b" l="l" r="r" t="t"/>
              <a:pathLst>
                <a:path extrusionOk="0" h="389" w="4954">
                  <a:moveTo>
                    <a:pt x="194" y="0"/>
                  </a:moveTo>
                  <a:lnTo>
                    <a:pt x="0" y="97"/>
                  </a:lnTo>
                  <a:lnTo>
                    <a:pt x="0" y="194"/>
                  </a:lnTo>
                  <a:lnTo>
                    <a:pt x="0" y="389"/>
                  </a:lnTo>
                  <a:lnTo>
                    <a:pt x="4954" y="389"/>
                  </a:lnTo>
                  <a:lnTo>
                    <a:pt x="4954" y="194"/>
                  </a:lnTo>
                  <a:lnTo>
                    <a:pt x="4954" y="97"/>
                  </a:lnTo>
                  <a:lnTo>
                    <a:pt x="47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68"/>
            <p:cNvSpPr/>
            <p:nvPr/>
          </p:nvSpPr>
          <p:spPr>
            <a:xfrm>
              <a:off x="6620117" y="2087054"/>
              <a:ext cx="133424" cy="10477"/>
            </a:xfrm>
            <a:custGeom>
              <a:rect b="b" l="l" r="r" t="t"/>
              <a:pathLst>
                <a:path extrusionOk="0" fill="none" h="389" w="4954">
                  <a:moveTo>
                    <a:pt x="4954" y="194"/>
                  </a:moveTo>
                  <a:lnTo>
                    <a:pt x="4954" y="194"/>
                  </a:lnTo>
                  <a:lnTo>
                    <a:pt x="4954" y="97"/>
                  </a:lnTo>
                  <a:lnTo>
                    <a:pt x="4759" y="0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0" y="97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0" y="389"/>
                  </a:lnTo>
                  <a:lnTo>
                    <a:pt x="194" y="389"/>
                  </a:lnTo>
                  <a:lnTo>
                    <a:pt x="4759" y="389"/>
                  </a:lnTo>
                  <a:lnTo>
                    <a:pt x="4759" y="389"/>
                  </a:lnTo>
                  <a:lnTo>
                    <a:pt x="4954" y="389"/>
                  </a:lnTo>
                  <a:lnTo>
                    <a:pt x="4954" y="194"/>
                  </a:lnTo>
                  <a:lnTo>
                    <a:pt x="4954" y="19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68"/>
            <p:cNvSpPr/>
            <p:nvPr/>
          </p:nvSpPr>
          <p:spPr>
            <a:xfrm>
              <a:off x="6753513" y="2092279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68"/>
            <p:cNvSpPr/>
            <p:nvPr/>
          </p:nvSpPr>
          <p:spPr>
            <a:xfrm>
              <a:off x="6620117" y="2115818"/>
              <a:ext cx="70644" cy="10504"/>
            </a:xfrm>
            <a:custGeom>
              <a:rect b="b" l="l" r="r" t="t"/>
              <a:pathLst>
                <a:path extrusionOk="0" h="390" w="2623">
                  <a:moveTo>
                    <a:pt x="194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2623" y="389"/>
                  </a:lnTo>
                  <a:lnTo>
                    <a:pt x="2623" y="195"/>
                  </a:lnTo>
                  <a:lnTo>
                    <a:pt x="2623" y="98"/>
                  </a:lnTo>
                  <a:lnTo>
                    <a:pt x="24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68"/>
            <p:cNvSpPr/>
            <p:nvPr/>
          </p:nvSpPr>
          <p:spPr>
            <a:xfrm>
              <a:off x="6620117" y="2115818"/>
              <a:ext cx="70644" cy="10504"/>
            </a:xfrm>
            <a:custGeom>
              <a:rect b="b" l="l" r="r" t="t"/>
              <a:pathLst>
                <a:path extrusionOk="0" fill="none" h="390" w="2623">
                  <a:moveTo>
                    <a:pt x="194" y="1"/>
                  </a:moveTo>
                  <a:lnTo>
                    <a:pt x="194" y="1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194" y="389"/>
                  </a:lnTo>
                  <a:lnTo>
                    <a:pt x="2428" y="389"/>
                  </a:lnTo>
                  <a:lnTo>
                    <a:pt x="2428" y="389"/>
                  </a:lnTo>
                  <a:lnTo>
                    <a:pt x="2623" y="389"/>
                  </a:lnTo>
                  <a:lnTo>
                    <a:pt x="2623" y="195"/>
                  </a:lnTo>
                  <a:lnTo>
                    <a:pt x="2623" y="195"/>
                  </a:lnTo>
                  <a:lnTo>
                    <a:pt x="2623" y="98"/>
                  </a:lnTo>
                  <a:lnTo>
                    <a:pt x="2428" y="1"/>
                  </a:lnTo>
                  <a:lnTo>
                    <a:pt x="194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68"/>
            <p:cNvSpPr/>
            <p:nvPr/>
          </p:nvSpPr>
          <p:spPr>
            <a:xfrm>
              <a:off x="6625341" y="2115818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68"/>
            <p:cNvSpPr/>
            <p:nvPr/>
          </p:nvSpPr>
          <p:spPr>
            <a:xfrm>
              <a:off x="6416076" y="1961495"/>
              <a:ext cx="371480" cy="347941"/>
            </a:xfrm>
            <a:custGeom>
              <a:rect b="b" l="l" r="r" t="t"/>
              <a:pathLst>
                <a:path extrusionOk="0" h="12919" w="13793">
                  <a:moveTo>
                    <a:pt x="13404" y="8644"/>
                  </a:moveTo>
                  <a:lnTo>
                    <a:pt x="13404" y="9227"/>
                  </a:lnTo>
                  <a:lnTo>
                    <a:pt x="13404" y="9421"/>
                  </a:lnTo>
                  <a:lnTo>
                    <a:pt x="13307" y="9616"/>
                  </a:lnTo>
                  <a:lnTo>
                    <a:pt x="13112" y="9713"/>
                  </a:lnTo>
                  <a:lnTo>
                    <a:pt x="12918" y="9810"/>
                  </a:lnTo>
                  <a:lnTo>
                    <a:pt x="971" y="9810"/>
                  </a:lnTo>
                  <a:lnTo>
                    <a:pt x="777" y="9713"/>
                  </a:lnTo>
                  <a:lnTo>
                    <a:pt x="583" y="9616"/>
                  </a:lnTo>
                  <a:lnTo>
                    <a:pt x="486" y="9421"/>
                  </a:lnTo>
                  <a:lnTo>
                    <a:pt x="389" y="9227"/>
                  </a:lnTo>
                  <a:lnTo>
                    <a:pt x="389" y="8644"/>
                  </a:lnTo>
                  <a:close/>
                  <a:moveTo>
                    <a:pt x="7867" y="10199"/>
                  </a:moveTo>
                  <a:lnTo>
                    <a:pt x="8159" y="11267"/>
                  </a:lnTo>
                  <a:lnTo>
                    <a:pt x="5731" y="11267"/>
                  </a:lnTo>
                  <a:lnTo>
                    <a:pt x="5925" y="10199"/>
                  </a:lnTo>
                  <a:close/>
                  <a:moveTo>
                    <a:pt x="8742" y="11655"/>
                  </a:moveTo>
                  <a:lnTo>
                    <a:pt x="9033" y="11753"/>
                  </a:lnTo>
                  <a:lnTo>
                    <a:pt x="9227" y="11850"/>
                  </a:lnTo>
                  <a:lnTo>
                    <a:pt x="9422" y="12141"/>
                  </a:lnTo>
                  <a:lnTo>
                    <a:pt x="9422" y="12335"/>
                  </a:lnTo>
                  <a:lnTo>
                    <a:pt x="9422" y="12530"/>
                  </a:lnTo>
                  <a:lnTo>
                    <a:pt x="4468" y="12530"/>
                  </a:lnTo>
                  <a:lnTo>
                    <a:pt x="4371" y="12335"/>
                  </a:lnTo>
                  <a:lnTo>
                    <a:pt x="4468" y="12141"/>
                  </a:lnTo>
                  <a:lnTo>
                    <a:pt x="4565" y="11850"/>
                  </a:lnTo>
                  <a:lnTo>
                    <a:pt x="4856" y="11753"/>
                  </a:lnTo>
                  <a:lnTo>
                    <a:pt x="5148" y="11655"/>
                  </a:lnTo>
                  <a:close/>
                  <a:moveTo>
                    <a:pt x="971" y="0"/>
                  </a:moveTo>
                  <a:lnTo>
                    <a:pt x="583" y="97"/>
                  </a:lnTo>
                  <a:lnTo>
                    <a:pt x="291" y="291"/>
                  </a:lnTo>
                  <a:lnTo>
                    <a:pt x="97" y="583"/>
                  </a:lnTo>
                  <a:lnTo>
                    <a:pt x="0" y="971"/>
                  </a:lnTo>
                  <a:lnTo>
                    <a:pt x="0" y="9227"/>
                  </a:lnTo>
                  <a:lnTo>
                    <a:pt x="97" y="9616"/>
                  </a:lnTo>
                  <a:lnTo>
                    <a:pt x="291" y="9907"/>
                  </a:lnTo>
                  <a:lnTo>
                    <a:pt x="583" y="10101"/>
                  </a:lnTo>
                  <a:lnTo>
                    <a:pt x="971" y="10199"/>
                  </a:lnTo>
                  <a:lnTo>
                    <a:pt x="5536" y="10199"/>
                  </a:lnTo>
                  <a:lnTo>
                    <a:pt x="5342" y="11267"/>
                  </a:lnTo>
                  <a:lnTo>
                    <a:pt x="5051" y="11267"/>
                  </a:lnTo>
                  <a:lnTo>
                    <a:pt x="4662" y="11364"/>
                  </a:lnTo>
                  <a:lnTo>
                    <a:pt x="4274" y="11558"/>
                  </a:lnTo>
                  <a:lnTo>
                    <a:pt x="3982" y="11947"/>
                  </a:lnTo>
                  <a:lnTo>
                    <a:pt x="3982" y="12432"/>
                  </a:lnTo>
                  <a:lnTo>
                    <a:pt x="3982" y="12627"/>
                  </a:lnTo>
                  <a:lnTo>
                    <a:pt x="4079" y="12821"/>
                  </a:lnTo>
                  <a:lnTo>
                    <a:pt x="4274" y="12918"/>
                  </a:lnTo>
                  <a:lnTo>
                    <a:pt x="9519" y="12918"/>
                  </a:lnTo>
                  <a:lnTo>
                    <a:pt x="9713" y="12821"/>
                  </a:lnTo>
                  <a:lnTo>
                    <a:pt x="9810" y="12627"/>
                  </a:lnTo>
                  <a:lnTo>
                    <a:pt x="9907" y="12432"/>
                  </a:lnTo>
                  <a:lnTo>
                    <a:pt x="9810" y="11947"/>
                  </a:lnTo>
                  <a:lnTo>
                    <a:pt x="9616" y="11558"/>
                  </a:lnTo>
                  <a:lnTo>
                    <a:pt x="9227" y="11364"/>
                  </a:lnTo>
                  <a:lnTo>
                    <a:pt x="8742" y="11267"/>
                  </a:lnTo>
                  <a:lnTo>
                    <a:pt x="8547" y="11267"/>
                  </a:lnTo>
                  <a:lnTo>
                    <a:pt x="8353" y="10199"/>
                  </a:lnTo>
                  <a:lnTo>
                    <a:pt x="12918" y="10199"/>
                  </a:lnTo>
                  <a:lnTo>
                    <a:pt x="13209" y="10101"/>
                  </a:lnTo>
                  <a:lnTo>
                    <a:pt x="13598" y="9907"/>
                  </a:lnTo>
                  <a:lnTo>
                    <a:pt x="13792" y="9616"/>
                  </a:lnTo>
                  <a:lnTo>
                    <a:pt x="13792" y="9227"/>
                  </a:lnTo>
                  <a:lnTo>
                    <a:pt x="13792" y="7382"/>
                  </a:lnTo>
                  <a:lnTo>
                    <a:pt x="13792" y="7285"/>
                  </a:lnTo>
                  <a:lnTo>
                    <a:pt x="13598" y="7188"/>
                  </a:lnTo>
                  <a:lnTo>
                    <a:pt x="13501" y="7285"/>
                  </a:lnTo>
                  <a:lnTo>
                    <a:pt x="13404" y="7382"/>
                  </a:lnTo>
                  <a:lnTo>
                    <a:pt x="13404" y="8256"/>
                  </a:lnTo>
                  <a:lnTo>
                    <a:pt x="389" y="8256"/>
                  </a:lnTo>
                  <a:lnTo>
                    <a:pt x="389" y="971"/>
                  </a:lnTo>
                  <a:lnTo>
                    <a:pt x="486" y="777"/>
                  </a:lnTo>
                  <a:lnTo>
                    <a:pt x="583" y="583"/>
                  </a:lnTo>
                  <a:lnTo>
                    <a:pt x="777" y="486"/>
                  </a:lnTo>
                  <a:lnTo>
                    <a:pt x="971" y="389"/>
                  </a:lnTo>
                  <a:lnTo>
                    <a:pt x="12918" y="389"/>
                  </a:lnTo>
                  <a:lnTo>
                    <a:pt x="13112" y="486"/>
                  </a:lnTo>
                  <a:lnTo>
                    <a:pt x="13307" y="583"/>
                  </a:lnTo>
                  <a:lnTo>
                    <a:pt x="13404" y="777"/>
                  </a:lnTo>
                  <a:lnTo>
                    <a:pt x="13404" y="971"/>
                  </a:lnTo>
                  <a:lnTo>
                    <a:pt x="13404" y="6411"/>
                  </a:lnTo>
                  <a:lnTo>
                    <a:pt x="13501" y="6605"/>
                  </a:lnTo>
                  <a:lnTo>
                    <a:pt x="13792" y="6605"/>
                  </a:lnTo>
                  <a:lnTo>
                    <a:pt x="13792" y="6411"/>
                  </a:lnTo>
                  <a:lnTo>
                    <a:pt x="13792" y="971"/>
                  </a:lnTo>
                  <a:lnTo>
                    <a:pt x="13792" y="583"/>
                  </a:lnTo>
                  <a:lnTo>
                    <a:pt x="13598" y="291"/>
                  </a:lnTo>
                  <a:lnTo>
                    <a:pt x="13209" y="97"/>
                  </a:lnTo>
                  <a:lnTo>
                    <a:pt x="129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68"/>
            <p:cNvSpPr/>
            <p:nvPr/>
          </p:nvSpPr>
          <p:spPr>
            <a:xfrm>
              <a:off x="6416076" y="1961495"/>
              <a:ext cx="371480" cy="347941"/>
            </a:xfrm>
            <a:custGeom>
              <a:rect b="b" l="l" r="r" t="t"/>
              <a:pathLst>
                <a:path extrusionOk="0" fill="none" h="12919" w="13793">
                  <a:moveTo>
                    <a:pt x="13598" y="6605"/>
                  </a:moveTo>
                  <a:lnTo>
                    <a:pt x="13598" y="6605"/>
                  </a:lnTo>
                  <a:lnTo>
                    <a:pt x="13792" y="6605"/>
                  </a:lnTo>
                  <a:lnTo>
                    <a:pt x="13792" y="6411"/>
                  </a:lnTo>
                  <a:lnTo>
                    <a:pt x="13792" y="971"/>
                  </a:lnTo>
                  <a:lnTo>
                    <a:pt x="13792" y="971"/>
                  </a:lnTo>
                  <a:lnTo>
                    <a:pt x="13792" y="583"/>
                  </a:lnTo>
                  <a:lnTo>
                    <a:pt x="13598" y="291"/>
                  </a:lnTo>
                  <a:lnTo>
                    <a:pt x="13209" y="97"/>
                  </a:lnTo>
                  <a:lnTo>
                    <a:pt x="12918" y="0"/>
                  </a:lnTo>
                  <a:lnTo>
                    <a:pt x="971" y="0"/>
                  </a:lnTo>
                  <a:lnTo>
                    <a:pt x="971" y="0"/>
                  </a:lnTo>
                  <a:lnTo>
                    <a:pt x="583" y="97"/>
                  </a:lnTo>
                  <a:lnTo>
                    <a:pt x="291" y="291"/>
                  </a:lnTo>
                  <a:lnTo>
                    <a:pt x="97" y="583"/>
                  </a:lnTo>
                  <a:lnTo>
                    <a:pt x="0" y="971"/>
                  </a:lnTo>
                  <a:lnTo>
                    <a:pt x="0" y="9227"/>
                  </a:lnTo>
                  <a:lnTo>
                    <a:pt x="0" y="9227"/>
                  </a:lnTo>
                  <a:lnTo>
                    <a:pt x="97" y="9616"/>
                  </a:lnTo>
                  <a:lnTo>
                    <a:pt x="291" y="9907"/>
                  </a:lnTo>
                  <a:lnTo>
                    <a:pt x="583" y="10101"/>
                  </a:lnTo>
                  <a:lnTo>
                    <a:pt x="971" y="10199"/>
                  </a:lnTo>
                  <a:lnTo>
                    <a:pt x="5536" y="10199"/>
                  </a:lnTo>
                  <a:lnTo>
                    <a:pt x="5342" y="11267"/>
                  </a:lnTo>
                  <a:lnTo>
                    <a:pt x="5051" y="11267"/>
                  </a:lnTo>
                  <a:lnTo>
                    <a:pt x="5051" y="11267"/>
                  </a:lnTo>
                  <a:lnTo>
                    <a:pt x="4662" y="11364"/>
                  </a:lnTo>
                  <a:lnTo>
                    <a:pt x="4274" y="11558"/>
                  </a:lnTo>
                  <a:lnTo>
                    <a:pt x="3982" y="11947"/>
                  </a:lnTo>
                  <a:lnTo>
                    <a:pt x="3982" y="12432"/>
                  </a:lnTo>
                  <a:lnTo>
                    <a:pt x="3982" y="12432"/>
                  </a:lnTo>
                  <a:lnTo>
                    <a:pt x="3982" y="12627"/>
                  </a:lnTo>
                  <a:lnTo>
                    <a:pt x="4079" y="12821"/>
                  </a:lnTo>
                  <a:lnTo>
                    <a:pt x="4274" y="12918"/>
                  </a:lnTo>
                  <a:lnTo>
                    <a:pt x="4565" y="12918"/>
                  </a:lnTo>
                  <a:lnTo>
                    <a:pt x="9324" y="12918"/>
                  </a:lnTo>
                  <a:lnTo>
                    <a:pt x="9324" y="12918"/>
                  </a:lnTo>
                  <a:lnTo>
                    <a:pt x="9519" y="12918"/>
                  </a:lnTo>
                  <a:lnTo>
                    <a:pt x="9713" y="12821"/>
                  </a:lnTo>
                  <a:lnTo>
                    <a:pt x="9810" y="12627"/>
                  </a:lnTo>
                  <a:lnTo>
                    <a:pt x="9907" y="12432"/>
                  </a:lnTo>
                  <a:lnTo>
                    <a:pt x="9907" y="12432"/>
                  </a:lnTo>
                  <a:lnTo>
                    <a:pt x="9810" y="11947"/>
                  </a:lnTo>
                  <a:lnTo>
                    <a:pt x="9616" y="11558"/>
                  </a:lnTo>
                  <a:lnTo>
                    <a:pt x="9227" y="11364"/>
                  </a:lnTo>
                  <a:lnTo>
                    <a:pt x="8742" y="11267"/>
                  </a:lnTo>
                  <a:lnTo>
                    <a:pt x="8547" y="11267"/>
                  </a:lnTo>
                  <a:lnTo>
                    <a:pt x="8353" y="10199"/>
                  </a:lnTo>
                  <a:lnTo>
                    <a:pt x="12918" y="10199"/>
                  </a:lnTo>
                  <a:lnTo>
                    <a:pt x="12918" y="10199"/>
                  </a:lnTo>
                  <a:lnTo>
                    <a:pt x="13209" y="10101"/>
                  </a:lnTo>
                  <a:lnTo>
                    <a:pt x="13598" y="9907"/>
                  </a:lnTo>
                  <a:lnTo>
                    <a:pt x="13792" y="9616"/>
                  </a:lnTo>
                  <a:lnTo>
                    <a:pt x="13792" y="9227"/>
                  </a:lnTo>
                  <a:lnTo>
                    <a:pt x="13792" y="7382"/>
                  </a:lnTo>
                  <a:lnTo>
                    <a:pt x="13792" y="7382"/>
                  </a:lnTo>
                  <a:lnTo>
                    <a:pt x="13792" y="7285"/>
                  </a:lnTo>
                  <a:lnTo>
                    <a:pt x="13598" y="7188"/>
                  </a:lnTo>
                  <a:lnTo>
                    <a:pt x="13598" y="7188"/>
                  </a:lnTo>
                  <a:lnTo>
                    <a:pt x="13501" y="7285"/>
                  </a:lnTo>
                  <a:lnTo>
                    <a:pt x="13404" y="7382"/>
                  </a:lnTo>
                  <a:lnTo>
                    <a:pt x="13404" y="8256"/>
                  </a:lnTo>
                  <a:lnTo>
                    <a:pt x="389" y="8256"/>
                  </a:lnTo>
                  <a:lnTo>
                    <a:pt x="389" y="971"/>
                  </a:lnTo>
                  <a:lnTo>
                    <a:pt x="389" y="971"/>
                  </a:lnTo>
                  <a:lnTo>
                    <a:pt x="486" y="777"/>
                  </a:lnTo>
                  <a:lnTo>
                    <a:pt x="583" y="583"/>
                  </a:lnTo>
                  <a:lnTo>
                    <a:pt x="777" y="486"/>
                  </a:lnTo>
                  <a:lnTo>
                    <a:pt x="971" y="389"/>
                  </a:lnTo>
                  <a:lnTo>
                    <a:pt x="12918" y="389"/>
                  </a:lnTo>
                  <a:lnTo>
                    <a:pt x="12918" y="389"/>
                  </a:lnTo>
                  <a:lnTo>
                    <a:pt x="13112" y="486"/>
                  </a:lnTo>
                  <a:lnTo>
                    <a:pt x="13307" y="583"/>
                  </a:lnTo>
                  <a:lnTo>
                    <a:pt x="13404" y="777"/>
                  </a:lnTo>
                  <a:lnTo>
                    <a:pt x="13404" y="971"/>
                  </a:lnTo>
                  <a:lnTo>
                    <a:pt x="13404" y="6411"/>
                  </a:lnTo>
                  <a:lnTo>
                    <a:pt x="13404" y="6411"/>
                  </a:lnTo>
                  <a:lnTo>
                    <a:pt x="13501" y="6605"/>
                  </a:lnTo>
                  <a:lnTo>
                    <a:pt x="13598" y="6605"/>
                  </a:lnTo>
                  <a:lnTo>
                    <a:pt x="13598" y="660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68"/>
            <p:cNvSpPr/>
            <p:nvPr/>
          </p:nvSpPr>
          <p:spPr>
            <a:xfrm>
              <a:off x="6533771" y="2275393"/>
              <a:ext cx="136063" cy="23566"/>
            </a:xfrm>
            <a:custGeom>
              <a:rect b="b" l="l" r="r" t="t"/>
              <a:pathLst>
                <a:path extrusionOk="0" fill="none" h="875" w="5052">
                  <a:moveTo>
                    <a:pt x="5052" y="680"/>
                  </a:moveTo>
                  <a:lnTo>
                    <a:pt x="5052" y="680"/>
                  </a:lnTo>
                  <a:lnTo>
                    <a:pt x="5052" y="875"/>
                  </a:lnTo>
                  <a:lnTo>
                    <a:pt x="4857" y="875"/>
                  </a:lnTo>
                  <a:lnTo>
                    <a:pt x="195" y="875"/>
                  </a:lnTo>
                  <a:lnTo>
                    <a:pt x="195" y="875"/>
                  </a:lnTo>
                  <a:lnTo>
                    <a:pt x="98" y="875"/>
                  </a:lnTo>
                  <a:lnTo>
                    <a:pt x="1" y="680"/>
                  </a:lnTo>
                  <a:lnTo>
                    <a:pt x="1" y="680"/>
                  </a:lnTo>
                  <a:lnTo>
                    <a:pt x="98" y="486"/>
                  </a:lnTo>
                  <a:lnTo>
                    <a:pt x="195" y="195"/>
                  </a:lnTo>
                  <a:lnTo>
                    <a:pt x="486" y="98"/>
                  </a:lnTo>
                  <a:lnTo>
                    <a:pt x="778" y="0"/>
                  </a:lnTo>
                  <a:lnTo>
                    <a:pt x="4372" y="0"/>
                  </a:lnTo>
                  <a:lnTo>
                    <a:pt x="4372" y="0"/>
                  </a:lnTo>
                  <a:lnTo>
                    <a:pt x="4663" y="98"/>
                  </a:lnTo>
                  <a:lnTo>
                    <a:pt x="4857" y="195"/>
                  </a:lnTo>
                  <a:lnTo>
                    <a:pt x="5052" y="486"/>
                  </a:lnTo>
                  <a:lnTo>
                    <a:pt x="5052" y="680"/>
                  </a:lnTo>
                  <a:lnTo>
                    <a:pt x="5052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68"/>
            <p:cNvSpPr/>
            <p:nvPr/>
          </p:nvSpPr>
          <p:spPr>
            <a:xfrm>
              <a:off x="6570399" y="2236152"/>
              <a:ext cx="65419" cy="28791"/>
            </a:xfrm>
            <a:custGeom>
              <a:rect b="b" l="l" r="r" t="t"/>
              <a:pathLst>
                <a:path extrusionOk="0" fill="none" h="1069" w="2429">
                  <a:moveTo>
                    <a:pt x="2429" y="1069"/>
                  </a:moveTo>
                  <a:lnTo>
                    <a:pt x="1" y="1069"/>
                  </a:lnTo>
                  <a:lnTo>
                    <a:pt x="195" y="1"/>
                  </a:lnTo>
                  <a:lnTo>
                    <a:pt x="2137" y="1"/>
                  </a:lnTo>
                  <a:lnTo>
                    <a:pt x="2429" y="106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68"/>
            <p:cNvSpPr/>
            <p:nvPr/>
          </p:nvSpPr>
          <p:spPr>
            <a:xfrm>
              <a:off x="6426526" y="2194299"/>
              <a:ext cx="350553" cy="31403"/>
            </a:xfrm>
            <a:custGeom>
              <a:rect b="b" l="l" r="r" t="t"/>
              <a:pathLst>
                <a:path extrusionOk="0" fill="none" h="1166" w="13016">
                  <a:moveTo>
                    <a:pt x="13016" y="0"/>
                  </a:moveTo>
                  <a:lnTo>
                    <a:pt x="13016" y="583"/>
                  </a:lnTo>
                  <a:lnTo>
                    <a:pt x="13016" y="583"/>
                  </a:lnTo>
                  <a:lnTo>
                    <a:pt x="13016" y="777"/>
                  </a:lnTo>
                  <a:lnTo>
                    <a:pt x="12919" y="972"/>
                  </a:lnTo>
                  <a:lnTo>
                    <a:pt x="12724" y="1069"/>
                  </a:lnTo>
                  <a:lnTo>
                    <a:pt x="12530" y="1166"/>
                  </a:lnTo>
                  <a:lnTo>
                    <a:pt x="583" y="1166"/>
                  </a:lnTo>
                  <a:lnTo>
                    <a:pt x="583" y="1166"/>
                  </a:lnTo>
                  <a:lnTo>
                    <a:pt x="389" y="1069"/>
                  </a:lnTo>
                  <a:lnTo>
                    <a:pt x="195" y="972"/>
                  </a:lnTo>
                  <a:lnTo>
                    <a:pt x="98" y="777"/>
                  </a:lnTo>
                  <a:lnTo>
                    <a:pt x="1" y="583"/>
                  </a:lnTo>
                  <a:lnTo>
                    <a:pt x="1" y="0"/>
                  </a:lnTo>
                  <a:lnTo>
                    <a:pt x="1301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68"/>
            <p:cNvSpPr/>
            <p:nvPr/>
          </p:nvSpPr>
          <p:spPr>
            <a:xfrm>
              <a:off x="6777052" y="2194299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68"/>
            <p:cNvSpPr/>
            <p:nvPr/>
          </p:nvSpPr>
          <p:spPr>
            <a:xfrm>
              <a:off x="6450065" y="2003348"/>
              <a:ext cx="146513" cy="149125"/>
            </a:xfrm>
            <a:custGeom>
              <a:rect b="b" l="l" r="r" t="t"/>
              <a:pathLst>
                <a:path extrusionOk="0" h="5537" w="5440">
                  <a:moveTo>
                    <a:pt x="2138" y="1846"/>
                  </a:moveTo>
                  <a:lnTo>
                    <a:pt x="2332" y="1943"/>
                  </a:lnTo>
                  <a:lnTo>
                    <a:pt x="2526" y="2137"/>
                  </a:lnTo>
                  <a:lnTo>
                    <a:pt x="2526" y="2428"/>
                  </a:lnTo>
                  <a:lnTo>
                    <a:pt x="2235" y="2525"/>
                  </a:lnTo>
                  <a:lnTo>
                    <a:pt x="1846" y="2525"/>
                  </a:lnTo>
                  <a:lnTo>
                    <a:pt x="1555" y="2331"/>
                  </a:lnTo>
                  <a:lnTo>
                    <a:pt x="1361" y="1943"/>
                  </a:lnTo>
                  <a:lnTo>
                    <a:pt x="1943" y="1846"/>
                  </a:lnTo>
                  <a:close/>
                  <a:moveTo>
                    <a:pt x="4080" y="2914"/>
                  </a:moveTo>
                  <a:lnTo>
                    <a:pt x="3886" y="3302"/>
                  </a:lnTo>
                  <a:lnTo>
                    <a:pt x="3594" y="3594"/>
                  </a:lnTo>
                  <a:lnTo>
                    <a:pt x="3303" y="3691"/>
                  </a:lnTo>
                  <a:lnTo>
                    <a:pt x="2915" y="3594"/>
                  </a:lnTo>
                  <a:lnTo>
                    <a:pt x="3012" y="3302"/>
                  </a:lnTo>
                  <a:lnTo>
                    <a:pt x="3109" y="3108"/>
                  </a:lnTo>
                  <a:lnTo>
                    <a:pt x="3303" y="3011"/>
                  </a:lnTo>
                  <a:lnTo>
                    <a:pt x="3497" y="2914"/>
                  </a:lnTo>
                  <a:close/>
                  <a:moveTo>
                    <a:pt x="2720" y="4565"/>
                  </a:moveTo>
                  <a:lnTo>
                    <a:pt x="3109" y="4662"/>
                  </a:lnTo>
                  <a:lnTo>
                    <a:pt x="3497" y="4759"/>
                  </a:lnTo>
                  <a:lnTo>
                    <a:pt x="3886" y="4954"/>
                  </a:lnTo>
                  <a:lnTo>
                    <a:pt x="4177" y="5148"/>
                  </a:lnTo>
                  <a:lnTo>
                    <a:pt x="1263" y="5148"/>
                  </a:lnTo>
                  <a:lnTo>
                    <a:pt x="1555" y="4954"/>
                  </a:lnTo>
                  <a:lnTo>
                    <a:pt x="1943" y="4759"/>
                  </a:lnTo>
                  <a:lnTo>
                    <a:pt x="2332" y="4662"/>
                  </a:lnTo>
                  <a:lnTo>
                    <a:pt x="2720" y="4565"/>
                  </a:lnTo>
                  <a:close/>
                  <a:moveTo>
                    <a:pt x="292" y="0"/>
                  </a:moveTo>
                  <a:lnTo>
                    <a:pt x="98" y="97"/>
                  </a:lnTo>
                  <a:lnTo>
                    <a:pt x="1" y="194"/>
                  </a:lnTo>
                  <a:lnTo>
                    <a:pt x="1" y="2234"/>
                  </a:lnTo>
                  <a:lnTo>
                    <a:pt x="98" y="2331"/>
                  </a:lnTo>
                  <a:lnTo>
                    <a:pt x="195" y="2428"/>
                  </a:lnTo>
                  <a:lnTo>
                    <a:pt x="292" y="2428"/>
                  </a:lnTo>
                  <a:lnTo>
                    <a:pt x="389" y="2331"/>
                  </a:lnTo>
                  <a:lnTo>
                    <a:pt x="486" y="2234"/>
                  </a:lnTo>
                  <a:lnTo>
                    <a:pt x="486" y="486"/>
                  </a:lnTo>
                  <a:lnTo>
                    <a:pt x="584" y="389"/>
                  </a:lnTo>
                  <a:lnTo>
                    <a:pt x="4566" y="389"/>
                  </a:lnTo>
                  <a:lnTo>
                    <a:pt x="4760" y="486"/>
                  </a:lnTo>
                  <a:lnTo>
                    <a:pt x="4857" y="583"/>
                  </a:lnTo>
                  <a:lnTo>
                    <a:pt x="4954" y="680"/>
                  </a:lnTo>
                  <a:lnTo>
                    <a:pt x="5051" y="874"/>
                  </a:lnTo>
                  <a:lnTo>
                    <a:pt x="5051" y="4759"/>
                  </a:lnTo>
                  <a:lnTo>
                    <a:pt x="4954" y="5051"/>
                  </a:lnTo>
                  <a:lnTo>
                    <a:pt x="4663" y="5245"/>
                  </a:lnTo>
                  <a:lnTo>
                    <a:pt x="4372" y="4857"/>
                  </a:lnTo>
                  <a:lnTo>
                    <a:pt x="3886" y="4565"/>
                  </a:lnTo>
                  <a:lnTo>
                    <a:pt x="3497" y="4274"/>
                  </a:lnTo>
                  <a:lnTo>
                    <a:pt x="2915" y="4177"/>
                  </a:lnTo>
                  <a:lnTo>
                    <a:pt x="2915" y="4080"/>
                  </a:lnTo>
                  <a:lnTo>
                    <a:pt x="3497" y="4080"/>
                  </a:lnTo>
                  <a:lnTo>
                    <a:pt x="3789" y="3982"/>
                  </a:lnTo>
                  <a:lnTo>
                    <a:pt x="3983" y="3788"/>
                  </a:lnTo>
                  <a:lnTo>
                    <a:pt x="4274" y="3400"/>
                  </a:lnTo>
                  <a:lnTo>
                    <a:pt x="4469" y="2720"/>
                  </a:lnTo>
                  <a:lnTo>
                    <a:pt x="4469" y="2623"/>
                  </a:lnTo>
                  <a:lnTo>
                    <a:pt x="4469" y="2525"/>
                  </a:lnTo>
                  <a:lnTo>
                    <a:pt x="4274" y="2428"/>
                  </a:lnTo>
                  <a:lnTo>
                    <a:pt x="4177" y="2525"/>
                  </a:lnTo>
                  <a:lnTo>
                    <a:pt x="3206" y="2525"/>
                  </a:lnTo>
                  <a:lnTo>
                    <a:pt x="2915" y="2720"/>
                  </a:lnTo>
                  <a:lnTo>
                    <a:pt x="2915" y="2525"/>
                  </a:lnTo>
                  <a:lnTo>
                    <a:pt x="2915" y="2137"/>
                  </a:lnTo>
                  <a:lnTo>
                    <a:pt x="2720" y="1748"/>
                  </a:lnTo>
                  <a:lnTo>
                    <a:pt x="2332" y="1457"/>
                  </a:lnTo>
                  <a:lnTo>
                    <a:pt x="1069" y="1457"/>
                  </a:lnTo>
                  <a:lnTo>
                    <a:pt x="875" y="1554"/>
                  </a:lnTo>
                  <a:lnTo>
                    <a:pt x="875" y="1651"/>
                  </a:lnTo>
                  <a:lnTo>
                    <a:pt x="875" y="1748"/>
                  </a:lnTo>
                  <a:lnTo>
                    <a:pt x="1069" y="2137"/>
                  </a:lnTo>
                  <a:lnTo>
                    <a:pt x="1263" y="2525"/>
                  </a:lnTo>
                  <a:lnTo>
                    <a:pt x="1458" y="2720"/>
                  </a:lnTo>
                  <a:lnTo>
                    <a:pt x="1749" y="2914"/>
                  </a:lnTo>
                  <a:lnTo>
                    <a:pt x="2138" y="2914"/>
                  </a:lnTo>
                  <a:lnTo>
                    <a:pt x="2526" y="2817"/>
                  </a:lnTo>
                  <a:lnTo>
                    <a:pt x="2526" y="4177"/>
                  </a:lnTo>
                  <a:lnTo>
                    <a:pt x="2040" y="4274"/>
                  </a:lnTo>
                  <a:lnTo>
                    <a:pt x="1555" y="4468"/>
                  </a:lnTo>
                  <a:lnTo>
                    <a:pt x="1069" y="4759"/>
                  </a:lnTo>
                  <a:lnTo>
                    <a:pt x="778" y="5148"/>
                  </a:lnTo>
                  <a:lnTo>
                    <a:pt x="486" y="5051"/>
                  </a:lnTo>
                  <a:lnTo>
                    <a:pt x="486" y="4759"/>
                  </a:lnTo>
                  <a:lnTo>
                    <a:pt x="486" y="3205"/>
                  </a:lnTo>
                  <a:lnTo>
                    <a:pt x="389" y="3108"/>
                  </a:lnTo>
                  <a:lnTo>
                    <a:pt x="195" y="3011"/>
                  </a:lnTo>
                  <a:lnTo>
                    <a:pt x="98" y="3108"/>
                  </a:lnTo>
                  <a:lnTo>
                    <a:pt x="1" y="3205"/>
                  </a:lnTo>
                  <a:lnTo>
                    <a:pt x="1" y="4759"/>
                  </a:lnTo>
                  <a:lnTo>
                    <a:pt x="98" y="5051"/>
                  </a:lnTo>
                  <a:lnTo>
                    <a:pt x="292" y="5342"/>
                  </a:lnTo>
                  <a:lnTo>
                    <a:pt x="584" y="5536"/>
                  </a:lnTo>
                  <a:lnTo>
                    <a:pt x="4954" y="5536"/>
                  </a:lnTo>
                  <a:lnTo>
                    <a:pt x="5149" y="5342"/>
                  </a:lnTo>
                  <a:lnTo>
                    <a:pt x="5343" y="5051"/>
                  </a:lnTo>
                  <a:lnTo>
                    <a:pt x="5440" y="4759"/>
                  </a:lnTo>
                  <a:lnTo>
                    <a:pt x="5440" y="874"/>
                  </a:lnTo>
                  <a:lnTo>
                    <a:pt x="5343" y="486"/>
                  </a:lnTo>
                  <a:lnTo>
                    <a:pt x="5149" y="292"/>
                  </a:lnTo>
                  <a:lnTo>
                    <a:pt x="4954" y="97"/>
                  </a:lnTo>
                  <a:lnTo>
                    <a:pt x="45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68"/>
            <p:cNvSpPr/>
            <p:nvPr/>
          </p:nvSpPr>
          <p:spPr>
            <a:xfrm>
              <a:off x="6450065" y="2003348"/>
              <a:ext cx="146513" cy="149125"/>
            </a:xfrm>
            <a:custGeom>
              <a:rect b="b" l="l" r="r" t="t"/>
              <a:pathLst>
                <a:path extrusionOk="0" fill="none" h="5537" w="5440">
                  <a:moveTo>
                    <a:pt x="195" y="3011"/>
                  </a:moveTo>
                  <a:lnTo>
                    <a:pt x="195" y="3011"/>
                  </a:lnTo>
                  <a:lnTo>
                    <a:pt x="98" y="3108"/>
                  </a:lnTo>
                  <a:lnTo>
                    <a:pt x="1" y="3205"/>
                  </a:lnTo>
                  <a:lnTo>
                    <a:pt x="1" y="4759"/>
                  </a:lnTo>
                  <a:lnTo>
                    <a:pt x="1" y="4759"/>
                  </a:lnTo>
                  <a:lnTo>
                    <a:pt x="98" y="5051"/>
                  </a:lnTo>
                  <a:lnTo>
                    <a:pt x="292" y="5342"/>
                  </a:lnTo>
                  <a:lnTo>
                    <a:pt x="584" y="5536"/>
                  </a:lnTo>
                  <a:lnTo>
                    <a:pt x="875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954" y="5536"/>
                  </a:lnTo>
                  <a:lnTo>
                    <a:pt x="5149" y="5342"/>
                  </a:lnTo>
                  <a:lnTo>
                    <a:pt x="5343" y="5051"/>
                  </a:lnTo>
                  <a:lnTo>
                    <a:pt x="5440" y="4759"/>
                  </a:lnTo>
                  <a:lnTo>
                    <a:pt x="5440" y="874"/>
                  </a:lnTo>
                  <a:lnTo>
                    <a:pt x="5440" y="874"/>
                  </a:lnTo>
                  <a:lnTo>
                    <a:pt x="5343" y="486"/>
                  </a:lnTo>
                  <a:lnTo>
                    <a:pt x="5149" y="292"/>
                  </a:lnTo>
                  <a:lnTo>
                    <a:pt x="4954" y="97"/>
                  </a:lnTo>
                  <a:lnTo>
                    <a:pt x="4566" y="0"/>
                  </a:lnTo>
                  <a:lnTo>
                    <a:pt x="292" y="0"/>
                  </a:lnTo>
                  <a:lnTo>
                    <a:pt x="292" y="0"/>
                  </a:lnTo>
                  <a:lnTo>
                    <a:pt x="98" y="97"/>
                  </a:lnTo>
                  <a:lnTo>
                    <a:pt x="1" y="194"/>
                  </a:lnTo>
                  <a:lnTo>
                    <a:pt x="1" y="2234"/>
                  </a:lnTo>
                  <a:lnTo>
                    <a:pt x="1" y="2234"/>
                  </a:lnTo>
                  <a:lnTo>
                    <a:pt x="98" y="2331"/>
                  </a:lnTo>
                  <a:lnTo>
                    <a:pt x="98" y="2331"/>
                  </a:lnTo>
                  <a:lnTo>
                    <a:pt x="195" y="2428"/>
                  </a:lnTo>
                  <a:lnTo>
                    <a:pt x="292" y="2428"/>
                  </a:lnTo>
                  <a:lnTo>
                    <a:pt x="389" y="2331"/>
                  </a:lnTo>
                  <a:lnTo>
                    <a:pt x="486" y="2234"/>
                  </a:lnTo>
                  <a:lnTo>
                    <a:pt x="486" y="486"/>
                  </a:lnTo>
                  <a:lnTo>
                    <a:pt x="486" y="486"/>
                  </a:lnTo>
                  <a:lnTo>
                    <a:pt x="486" y="486"/>
                  </a:lnTo>
                  <a:lnTo>
                    <a:pt x="584" y="389"/>
                  </a:lnTo>
                  <a:lnTo>
                    <a:pt x="4566" y="389"/>
                  </a:lnTo>
                  <a:lnTo>
                    <a:pt x="4566" y="389"/>
                  </a:lnTo>
                  <a:lnTo>
                    <a:pt x="4760" y="486"/>
                  </a:lnTo>
                  <a:lnTo>
                    <a:pt x="4857" y="583"/>
                  </a:lnTo>
                  <a:lnTo>
                    <a:pt x="4954" y="680"/>
                  </a:lnTo>
                  <a:lnTo>
                    <a:pt x="5051" y="874"/>
                  </a:lnTo>
                  <a:lnTo>
                    <a:pt x="5051" y="4759"/>
                  </a:lnTo>
                  <a:lnTo>
                    <a:pt x="5051" y="4759"/>
                  </a:lnTo>
                  <a:lnTo>
                    <a:pt x="4954" y="5051"/>
                  </a:lnTo>
                  <a:lnTo>
                    <a:pt x="4663" y="5245"/>
                  </a:lnTo>
                  <a:lnTo>
                    <a:pt x="4663" y="5245"/>
                  </a:lnTo>
                  <a:lnTo>
                    <a:pt x="4372" y="4857"/>
                  </a:lnTo>
                  <a:lnTo>
                    <a:pt x="3886" y="4565"/>
                  </a:lnTo>
                  <a:lnTo>
                    <a:pt x="3497" y="4274"/>
                  </a:lnTo>
                  <a:lnTo>
                    <a:pt x="2915" y="4177"/>
                  </a:lnTo>
                  <a:lnTo>
                    <a:pt x="2915" y="4080"/>
                  </a:lnTo>
                  <a:lnTo>
                    <a:pt x="2915" y="4080"/>
                  </a:lnTo>
                  <a:lnTo>
                    <a:pt x="3206" y="4080"/>
                  </a:lnTo>
                  <a:lnTo>
                    <a:pt x="3497" y="4080"/>
                  </a:lnTo>
                  <a:lnTo>
                    <a:pt x="3789" y="3982"/>
                  </a:lnTo>
                  <a:lnTo>
                    <a:pt x="3983" y="3788"/>
                  </a:lnTo>
                  <a:lnTo>
                    <a:pt x="4274" y="3400"/>
                  </a:lnTo>
                  <a:lnTo>
                    <a:pt x="4469" y="2720"/>
                  </a:lnTo>
                  <a:lnTo>
                    <a:pt x="4469" y="2720"/>
                  </a:lnTo>
                  <a:lnTo>
                    <a:pt x="4469" y="2623"/>
                  </a:lnTo>
                  <a:lnTo>
                    <a:pt x="4469" y="2525"/>
                  </a:lnTo>
                  <a:lnTo>
                    <a:pt x="4469" y="2525"/>
                  </a:lnTo>
                  <a:lnTo>
                    <a:pt x="4274" y="2428"/>
                  </a:lnTo>
                  <a:lnTo>
                    <a:pt x="4177" y="2525"/>
                  </a:lnTo>
                  <a:lnTo>
                    <a:pt x="4177" y="2525"/>
                  </a:lnTo>
                  <a:lnTo>
                    <a:pt x="3886" y="2525"/>
                  </a:lnTo>
                  <a:lnTo>
                    <a:pt x="3497" y="2525"/>
                  </a:lnTo>
                  <a:lnTo>
                    <a:pt x="3206" y="2525"/>
                  </a:lnTo>
                  <a:lnTo>
                    <a:pt x="2915" y="2720"/>
                  </a:lnTo>
                  <a:lnTo>
                    <a:pt x="2915" y="2525"/>
                  </a:lnTo>
                  <a:lnTo>
                    <a:pt x="2915" y="2525"/>
                  </a:lnTo>
                  <a:lnTo>
                    <a:pt x="2915" y="2137"/>
                  </a:lnTo>
                  <a:lnTo>
                    <a:pt x="2720" y="1748"/>
                  </a:lnTo>
                  <a:lnTo>
                    <a:pt x="2332" y="1457"/>
                  </a:lnTo>
                  <a:lnTo>
                    <a:pt x="1846" y="1457"/>
                  </a:lnTo>
                  <a:lnTo>
                    <a:pt x="1846" y="1457"/>
                  </a:lnTo>
                  <a:lnTo>
                    <a:pt x="1361" y="1457"/>
                  </a:lnTo>
                  <a:lnTo>
                    <a:pt x="1166" y="1457"/>
                  </a:lnTo>
                  <a:lnTo>
                    <a:pt x="1166" y="1457"/>
                  </a:lnTo>
                  <a:lnTo>
                    <a:pt x="1069" y="1457"/>
                  </a:lnTo>
                  <a:lnTo>
                    <a:pt x="875" y="1554"/>
                  </a:lnTo>
                  <a:lnTo>
                    <a:pt x="875" y="1554"/>
                  </a:lnTo>
                  <a:lnTo>
                    <a:pt x="875" y="1651"/>
                  </a:lnTo>
                  <a:lnTo>
                    <a:pt x="875" y="1748"/>
                  </a:lnTo>
                  <a:lnTo>
                    <a:pt x="875" y="1748"/>
                  </a:lnTo>
                  <a:lnTo>
                    <a:pt x="875" y="1748"/>
                  </a:lnTo>
                  <a:lnTo>
                    <a:pt x="1069" y="2137"/>
                  </a:lnTo>
                  <a:lnTo>
                    <a:pt x="1263" y="2525"/>
                  </a:lnTo>
                  <a:lnTo>
                    <a:pt x="1458" y="2720"/>
                  </a:lnTo>
                  <a:lnTo>
                    <a:pt x="1749" y="2914"/>
                  </a:lnTo>
                  <a:lnTo>
                    <a:pt x="1749" y="2914"/>
                  </a:lnTo>
                  <a:lnTo>
                    <a:pt x="2138" y="2914"/>
                  </a:lnTo>
                  <a:lnTo>
                    <a:pt x="2526" y="2817"/>
                  </a:lnTo>
                  <a:lnTo>
                    <a:pt x="2526" y="4177"/>
                  </a:lnTo>
                  <a:lnTo>
                    <a:pt x="2526" y="4177"/>
                  </a:lnTo>
                  <a:lnTo>
                    <a:pt x="2040" y="4274"/>
                  </a:lnTo>
                  <a:lnTo>
                    <a:pt x="1555" y="4468"/>
                  </a:lnTo>
                  <a:lnTo>
                    <a:pt x="1069" y="4759"/>
                  </a:lnTo>
                  <a:lnTo>
                    <a:pt x="778" y="5148"/>
                  </a:lnTo>
                  <a:lnTo>
                    <a:pt x="778" y="5148"/>
                  </a:lnTo>
                  <a:lnTo>
                    <a:pt x="486" y="5051"/>
                  </a:lnTo>
                  <a:lnTo>
                    <a:pt x="486" y="4759"/>
                  </a:lnTo>
                  <a:lnTo>
                    <a:pt x="486" y="3205"/>
                  </a:lnTo>
                  <a:lnTo>
                    <a:pt x="486" y="3205"/>
                  </a:lnTo>
                  <a:lnTo>
                    <a:pt x="389" y="3108"/>
                  </a:lnTo>
                  <a:lnTo>
                    <a:pt x="195" y="3011"/>
                  </a:lnTo>
                  <a:lnTo>
                    <a:pt x="195" y="301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68"/>
            <p:cNvSpPr/>
            <p:nvPr/>
          </p:nvSpPr>
          <p:spPr>
            <a:xfrm>
              <a:off x="6528546" y="2081802"/>
              <a:ext cx="31430" cy="20953"/>
            </a:xfrm>
            <a:custGeom>
              <a:rect b="b" l="l" r="r" t="t"/>
              <a:pathLst>
                <a:path extrusionOk="0" fill="none" h="778" w="1167">
                  <a:moveTo>
                    <a:pt x="195" y="195"/>
                  </a:moveTo>
                  <a:lnTo>
                    <a:pt x="195" y="195"/>
                  </a:lnTo>
                  <a:lnTo>
                    <a:pt x="389" y="98"/>
                  </a:lnTo>
                  <a:lnTo>
                    <a:pt x="583" y="1"/>
                  </a:lnTo>
                  <a:lnTo>
                    <a:pt x="1166" y="1"/>
                  </a:lnTo>
                  <a:lnTo>
                    <a:pt x="1166" y="1"/>
                  </a:lnTo>
                  <a:lnTo>
                    <a:pt x="972" y="389"/>
                  </a:lnTo>
                  <a:lnTo>
                    <a:pt x="680" y="681"/>
                  </a:lnTo>
                  <a:lnTo>
                    <a:pt x="389" y="778"/>
                  </a:lnTo>
                  <a:lnTo>
                    <a:pt x="1" y="681"/>
                  </a:lnTo>
                  <a:lnTo>
                    <a:pt x="1" y="681"/>
                  </a:lnTo>
                  <a:lnTo>
                    <a:pt x="98" y="389"/>
                  </a:lnTo>
                  <a:lnTo>
                    <a:pt x="195" y="195"/>
                  </a:lnTo>
                  <a:lnTo>
                    <a:pt x="195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68"/>
            <p:cNvSpPr/>
            <p:nvPr/>
          </p:nvSpPr>
          <p:spPr>
            <a:xfrm>
              <a:off x="6484080" y="2126295"/>
              <a:ext cx="78508" cy="15702"/>
            </a:xfrm>
            <a:custGeom>
              <a:rect b="b" l="l" r="r" t="t"/>
              <a:pathLst>
                <a:path extrusionOk="0" fill="none" h="583" w="2915">
                  <a:moveTo>
                    <a:pt x="1457" y="0"/>
                  </a:moveTo>
                  <a:lnTo>
                    <a:pt x="1457" y="0"/>
                  </a:lnTo>
                  <a:lnTo>
                    <a:pt x="1846" y="97"/>
                  </a:lnTo>
                  <a:lnTo>
                    <a:pt x="2234" y="194"/>
                  </a:lnTo>
                  <a:lnTo>
                    <a:pt x="2623" y="389"/>
                  </a:lnTo>
                  <a:lnTo>
                    <a:pt x="2914" y="583"/>
                  </a:lnTo>
                  <a:lnTo>
                    <a:pt x="0" y="583"/>
                  </a:lnTo>
                  <a:lnTo>
                    <a:pt x="0" y="583"/>
                  </a:lnTo>
                  <a:lnTo>
                    <a:pt x="292" y="389"/>
                  </a:lnTo>
                  <a:lnTo>
                    <a:pt x="680" y="194"/>
                  </a:lnTo>
                  <a:lnTo>
                    <a:pt x="1069" y="97"/>
                  </a:lnTo>
                  <a:lnTo>
                    <a:pt x="1457" y="0"/>
                  </a:lnTo>
                  <a:lnTo>
                    <a:pt x="1457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68"/>
            <p:cNvSpPr/>
            <p:nvPr/>
          </p:nvSpPr>
          <p:spPr>
            <a:xfrm>
              <a:off x="6486693" y="2053038"/>
              <a:ext cx="31430" cy="18341"/>
            </a:xfrm>
            <a:custGeom>
              <a:rect b="b" l="l" r="r" t="t"/>
              <a:pathLst>
                <a:path extrusionOk="0" fill="none" h="681" w="1167">
                  <a:moveTo>
                    <a:pt x="486" y="680"/>
                  </a:moveTo>
                  <a:lnTo>
                    <a:pt x="486" y="680"/>
                  </a:lnTo>
                  <a:lnTo>
                    <a:pt x="195" y="486"/>
                  </a:lnTo>
                  <a:lnTo>
                    <a:pt x="1" y="98"/>
                  </a:lnTo>
                  <a:lnTo>
                    <a:pt x="1" y="98"/>
                  </a:lnTo>
                  <a:lnTo>
                    <a:pt x="583" y="1"/>
                  </a:lnTo>
                  <a:lnTo>
                    <a:pt x="583" y="1"/>
                  </a:lnTo>
                  <a:lnTo>
                    <a:pt x="778" y="1"/>
                  </a:lnTo>
                  <a:lnTo>
                    <a:pt x="972" y="98"/>
                  </a:lnTo>
                  <a:lnTo>
                    <a:pt x="1166" y="292"/>
                  </a:lnTo>
                  <a:lnTo>
                    <a:pt x="1166" y="583"/>
                  </a:lnTo>
                  <a:lnTo>
                    <a:pt x="1166" y="583"/>
                  </a:lnTo>
                  <a:lnTo>
                    <a:pt x="875" y="680"/>
                  </a:lnTo>
                  <a:lnTo>
                    <a:pt x="486" y="680"/>
                  </a:lnTo>
                  <a:lnTo>
                    <a:pt x="486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68"/>
            <p:cNvSpPr/>
            <p:nvPr/>
          </p:nvSpPr>
          <p:spPr>
            <a:xfrm>
              <a:off x="6499782" y="2071352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68"/>
          <p:cNvGrpSpPr/>
          <p:nvPr/>
        </p:nvGrpSpPr>
        <p:grpSpPr>
          <a:xfrm>
            <a:off x="5120907" y="2507528"/>
            <a:ext cx="416154" cy="432645"/>
            <a:chOff x="6457929" y="1344148"/>
            <a:chExt cx="329627" cy="342689"/>
          </a:xfrm>
        </p:grpSpPr>
        <p:sp>
          <p:nvSpPr>
            <p:cNvPr id="636" name="Google Shape;636;p68"/>
            <p:cNvSpPr/>
            <p:nvPr/>
          </p:nvSpPr>
          <p:spPr>
            <a:xfrm>
              <a:off x="6690734" y="1488021"/>
              <a:ext cx="28791" cy="60167"/>
            </a:xfrm>
            <a:custGeom>
              <a:rect b="b" l="l" r="r" t="t"/>
              <a:pathLst>
                <a:path extrusionOk="0" h="2234" w="1069">
                  <a:moveTo>
                    <a:pt x="98" y="0"/>
                  </a:moveTo>
                  <a:lnTo>
                    <a:pt x="1" y="194"/>
                  </a:lnTo>
                  <a:lnTo>
                    <a:pt x="1" y="1360"/>
                  </a:lnTo>
                  <a:lnTo>
                    <a:pt x="98" y="1554"/>
                  </a:lnTo>
                  <a:lnTo>
                    <a:pt x="778" y="2234"/>
                  </a:lnTo>
                  <a:lnTo>
                    <a:pt x="1069" y="2234"/>
                  </a:lnTo>
                  <a:lnTo>
                    <a:pt x="1069" y="2040"/>
                  </a:lnTo>
                  <a:lnTo>
                    <a:pt x="1069" y="1943"/>
                  </a:lnTo>
                  <a:lnTo>
                    <a:pt x="389" y="1360"/>
                  </a:lnTo>
                  <a:lnTo>
                    <a:pt x="389" y="194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68"/>
            <p:cNvSpPr/>
            <p:nvPr/>
          </p:nvSpPr>
          <p:spPr>
            <a:xfrm>
              <a:off x="6690734" y="1488021"/>
              <a:ext cx="28791" cy="60167"/>
            </a:xfrm>
            <a:custGeom>
              <a:rect b="b" l="l" r="r" t="t"/>
              <a:pathLst>
                <a:path extrusionOk="0" fill="none" h="2234" w="1069">
                  <a:moveTo>
                    <a:pt x="195" y="0"/>
                  </a:moveTo>
                  <a:lnTo>
                    <a:pt x="195" y="0"/>
                  </a:lnTo>
                  <a:lnTo>
                    <a:pt x="98" y="0"/>
                  </a:lnTo>
                  <a:lnTo>
                    <a:pt x="1" y="194"/>
                  </a:lnTo>
                  <a:lnTo>
                    <a:pt x="1" y="1360"/>
                  </a:lnTo>
                  <a:lnTo>
                    <a:pt x="1" y="1360"/>
                  </a:lnTo>
                  <a:lnTo>
                    <a:pt x="98" y="1554"/>
                  </a:lnTo>
                  <a:lnTo>
                    <a:pt x="778" y="2234"/>
                  </a:lnTo>
                  <a:lnTo>
                    <a:pt x="778" y="2234"/>
                  </a:lnTo>
                  <a:lnTo>
                    <a:pt x="875" y="2234"/>
                  </a:lnTo>
                  <a:lnTo>
                    <a:pt x="1069" y="2234"/>
                  </a:lnTo>
                  <a:lnTo>
                    <a:pt x="1069" y="2234"/>
                  </a:lnTo>
                  <a:lnTo>
                    <a:pt x="1069" y="2040"/>
                  </a:lnTo>
                  <a:lnTo>
                    <a:pt x="1069" y="1943"/>
                  </a:lnTo>
                  <a:lnTo>
                    <a:pt x="389" y="1360"/>
                  </a:lnTo>
                  <a:lnTo>
                    <a:pt x="389" y="194"/>
                  </a:lnTo>
                  <a:lnTo>
                    <a:pt x="389" y="194"/>
                  </a:lnTo>
                  <a:lnTo>
                    <a:pt x="389" y="0"/>
                  </a:lnTo>
                  <a:lnTo>
                    <a:pt x="195" y="0"/>
                  </a:lnTo>
                  <a:lnTo>
                    <a:pt x="19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68"/>
            <p:cNvSpPr/>
            <p:nvPr/>
          </p:nvSpPr>
          <p:spPr>
            <a:xfrm>
              <a:off x="6698571" y="1485382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68"/>
            <p:cNvSpPr/>
            <p:nvPr/>
          </p:nvSpPr>
          <p:spPr>
            <a:xfrm>
              <a:off x="6457929" y="1344148"/>
              <a:ext cx="329627" cy="342689"/>
            </a:xfrm>
            <a:custGeom>
              <a:rect b="b" l="l" r="r" t="t"/>
              <a:pathLst>
                <a:path extrusionOk="0" h="12724" w="12239">
                  <a:moveTo>
                    <a:pt x="9519" y="2040"/>
                  </a:moveTo>
                  <a:lnTo>
                    <a:pt x="9810" y="2137"/>
                  </a:lnTo>
                  <a:lnTo>
                    <a:pt x="9907" y="2331"/>
                  </a:lnTo>
                  <a:lnTo>
                    <a:pt x="9810" y="2525"/>
                  </a:lnTo>
                  <a:lnTo>
                    <a:pt x="9616" y="2622"/>
                  </a:lnTo>
                  <a:lnTo>
                    <a:pt x="8256" y="2622"/>
                  </a:lnTo>
                  <a:lnTo>
                    <a:pt x="7965" y="2525"/>
                  </a:lnTo>
                  <a:lnTo>
                    <a:pt x="7965" y="2331"/>
                  </a:lnTo>
                  <a:lnTo>
                    <a:pt x="7965" y="2137"/>
                  </a:lnTo>
                  <a:lnTo>
                    <a:pt x="8256" y="2040"/>
                  </a:lnTo>
                  <a:close/>
                  <a:moveTo>
                    <a:pt x="9227" y="3108"/>
                  </a:moveTo>
                  <a:lnTo>
                    <a:pt x="9227" y="3399"/>
                  </a:lnTo>
                  <a:lnTo>
                    <a:pt x="8645" y="3399"/>
                  </a:lnTo>
                  <a:lnTo>
                    <a:pt x="8645" y="3108"/>
                  </a:lnTo>
                  <a:close/>
                  <a:moveTo>
                    <a:pt x="9519" y="3788"/>
                  </a:moveTo>
                  <a:lnTo>
                    <a:pt x="10101" y="3982"/>
                  </a:lnTo>
                  <a:lnTo>
                    <a:pt x="10587" y="4274"/>
                  </a:lnTo>
                  <a:lnTo>
                    <a:pt x="10976" y="4662"/>
                  </a:lnTo>
                  <a:lnTo>
                    <a:pt x="11364" y="5051"/>
                  </a:lnTo>
                  <a:lnTo>
                    <a:pt x="11655" y="5633"/>
                  </a:lnTo>
                  <a:lnTo>
                    <a:pt x="11850" y="6119"/>
                  </a:lnTo>
                  <a:lnTo>
                    <a:pt x="11850" y="6799"/>
                  </a:lnTo>
                  <a:lnTo>
                    <a:pt x="11850" y="7382"/>
                  </a:lnTo>
                  <a:lnTo>
                    <a:pt x="11655" y="7867"/>
                  </a:lnTo>
                  <a:lnTo>
                    <a:pt x="11364" y="8450"/>
                  </a:lnTo>
                  <a:lnTo>
                    <a:pt x="10976" y="8839"/>
                  </a:lnTo>
                  <a:lnTo>
                    <a:pt x="10587" y="9227"/>
                  </a:lnTo>
                  <a:lnTo>
                    <a:pt x="10101" y="9519"/>
                  </a:lnTo>
                  <a:lnTo>
                    <a:pt x="9519" y="9713"/>
                  </a:lnTo>
                  <a:lnTo>
                    <a:pt x="8256" y="9713"/>
                  </a:lnTo>
                  <a:lnTo>
                    <a:pt x="7770" y="9519"/>
                  </a:lnTo>
                  <a:lnTo>
                    <a:pt x="7188" y="9227"/>
                  </a:lnTo>
                  <a:lnTo>
                    <a:pt x="6799" y="8839"/>
                  </a:lnTo>
                  <a:lnTo>
                    <a:pt x="6411" y="8450"/>
                  </a:lnTo>
                  <a:lnTo>
                    <a:pt x="6119" y="7867"/>
                  </a:lnTo>
                  <a:lnTo>
                    <a:pt x="5925" y="7382"/>
                  </a:lnTo>
                  <a:lnTo>
                    <a:pt x="5925" y="6799"/>
                  </a:lnTo>
                  <a:lnTo>
                    <a:pt x="5925" y="6119"/>
                  </a:lnTo>
                  <a:lnTo>
                    <a:pt x="6119" y="5633"/>
                  </a:lnTo>
                  <a:lnTo>
                    <a:pt x="6411" y="5051"/>
                  </a:lnTo>
                  <a:lnTo>
                    <a:pt x="6799" y="4662"/>
                  </a:lnTo>
                  <a:lnTo>
                    <a:pt x="7188" y="4274"/>
                  </a:lnTo>
                  <a:lnTo>
                    <a:pt x="7770" y="3982"/>
                  </a:lnTo>
                  <a:lnTo>
                    <a:pt x="8256" y="3788"/>
                  </a:lnTo>
                  <a:close/>
                  <a:moveTo>
                    <a:pt x="4759" y="0"/>
                  </a:moveTo>
                  <a:lnTo>
                    <a:pt x="4468" y="97"/>
                  </a:lnTo>
                  <a:lnTo>
                    <a:pt x="4274" y="291"/>
                  </a:lnTo>
                  <a:lnTo>
                    <a:pt x="3885" y="1068"/>
                  </a:lnTo>
                  <a:lnTo>
                    <a:pt x="3400" y="1845"/>
                  </a:lnTo>
                  <a:lnTo>
                    <a:pt x="2234" y="3205"/>
                  </a:lnTo>
                  <a:lnTo>
                    <a:pt x="1457" y="4274"/>
                  </a:lnTo>
                  <a:lnTo>
                    <a:pt x="777" y="5342"/>
                  </a:lnTo>
                  <a:lnTo>
                    <a:pt x="486" y="5925"/>
                  </a:lnTo>
                  <a:lnTo>
                    <a:pt x="194" y="6508"/>
                  </a:lnTo>
                  <a:lnTo>
                    <a:pt x="97" y="7090"/>
                  </a:lnTo>
                  <a:lnTo>
                    <a:pt x="0" y="7673"/>
                  </a:lnTo>
                  <a:lnTo>
                    <a:pt x="0" y="7964"/>
                  </a:lnTo>
                  <a:lnTo>
                    <a:pt x="97" y="8936"/>
                  </a:lnTo>
                  <a:lnTo>
                    <a:pt x="389" y="9810"/>
                  </a:lnTo>
                  <a:lnTo>
                    <a:pt x="777" y="10684"/>
                  </a:lnTo>
                  <a:lnTo>
                    <a:pt x="1360" y="11364"/>
                  </a:lnTo>
                  <a:lnTo>
                    <a:pt x="2040" y="11947"/>
                  </a:lnTo>
                  <a:lnTo>
                    <a:pt x="2914" y="12335"/>
                  </a:lnTo>
                  <a:lnTo>
                    <a:pt x="3788" y="12627"/>
                  </a:lnTo>
                  <a:lnTo>
                    <a:pt x="4759" y="12724"/>
                  </a:lnTo>
                  <a:lnTo>
                    <a:pt x="5245" y="12724"/>
                  </a:lnTo>
                  <a:lnTo>
                    <a:pt x="5828" y="12627"/>
                  </a:lnTo>
                  <a:lnTo>
                    <a:pt x="6313" y="12529"/>
                  </a:lnTo>
                  <a:lnTo>
                    <a:pt x="6799" y="12335"/>
                  </a:lnTo>
                  <a:lnTo>
                    <a:pt x="7285" y="12044"/>
                  </a:lnTo>
                  <a:lnTo>
                    <a:pt x="7673" y="11752"/>
                  </a:lnTo>
                  <a:lnTo>
                    <a:pt x="8062" y="11364"/>
                  </a:lnTo>
                  <a:lnTo>
                    <a:pt x="8450" y="10975"/>
                  </a:lnTo>
                  <a:lnTo>
                    <a:pt x="8450" y="10781"/>
                  </a:lnTo>
                  <a:lnTo>
                    <a:pt x="8450" y="10684"/>
                  </a:lnTo>
                  <a:lnTo>
                    <a:pt x="8159" y="10684"/>
                  </a:lnTo>
                  <a:lnTo>
                    <a:pt x="7382" y="11364"/>
                  </a:lnTo>
                  <a:lnTo>
                    <a:pt x="6605" y="11947"/>
                  </a:lnTo>
                  <a:lnTo>
                    <a:pt x="5731" y="12238"/>
                  </a:lnTo>
                  <a:lnTo>
                    <a:pt x="4759" y="12335"/>
                  </a:lnTo>
                  <a:lnTo>
                    <a:pt x="3885" y="12238"/>
                  </a:lnTo>
                  <a:lnTo>
                    <a:pt x="3011" y="12044"/>
                  </a:lnTo>
                  <a:lnTo>
                    <a:pt x="2331" y="11655"/>
                  </a:lnTo>
                  <a:lnTo>
                    <a:pt x="1651" y="11073"/>
                  </a:lnTo>
                  <a:lnTo>
                    <a:pt x="1166" y="10490"/>
                  </a:lnTo>
                  <a:lnTo>
                    <a:pt x="777" y="9713"/>
                  </a:lnTo>
                  <a:lnTo>
                    <a:pt x="486" y="8936"/>
                  </a:lnTo>
                  <a:lnTo>
                    <a:pt x="389" y="8062"/>
                  </a:lnTo>
                  <a:lnTo>
                    <a:pt x="777" y="8159"/>
                  </a:lnTo>
                  <a:lnTo>
                    <a:pt x="1069" y="8159"/>
                  </a:lnTo>
                  <a:lnTo>
                    <a:pt x="1263" y="8062"/>
                  </a:lnTo>
                  <a:lnTo>
                    <a:pt x="1554" y="7867"/>
                  </a:lnTo>
                  <a:lnTo>
                    <a:pt x="1846" y="7770"/>
                  </a:lnTo>
                  <a:lnTo>
                    <a:pt x="2137" y="7673"/>
                  </a:lnTo>
                  <a:lnTo>
                    <a:pt x="2428" y="7770"/>
                  </a:lnTo>
                  <a:lnTo>
                    <a:pt x="2623" y="7867"/>
                  </a:lnTo>
                  <a:lnTo>
                    <a:pt x="2914" y="8062"/>
                  </a:lnTo>
                  <a:lnTo>
                    <a:pt x="3205" y="8159"/>
                  </a:lnTo>
                  <a:lnTo>
                    <a:pt x="3691" y="8159"/>
                  </a:lnTo>
                  <a:lnTo>
                    <a:pt x="3885" y="8062"/>
                  </a:lnTo>
                  <a:lnTo>
                    <a:pt x="4177" y="7867"/>
                  </a:lnTo>
                  <a:lnTo>
                    <a:pt x="4468" y="7770"/>
                  </a:lnTo>
                  <a:lnTo>
                    <a:pt x="4759" y="7673"/>
                  </a:lnTo>
                  <a:lnTo>
                    <a:pt x="5051" y="7770"/>
                  </a:lnTo>
                  <a:lnTo>
                    <a:pt x="5245" y="7867"/>
                  </a:lnTo>
                  <a:lnTo>
                    <a:pt x="5439" y="8062"/>
                  </a:lnTo>
                  <a:lnTo>
                    <a:pt x="5828" y="8159"/>
                  </a:lnTo>
                  <a:lnTo>
                    <a:pt x="6022" y="8547"/>
                  </a:lnTo>
                  <a:lnTo>
                    <a:pt x="6313" y="8936"/>
                  </a:lnTo>
                  <a:lnTo>
                    <a:pt x="6605" y="9324"/>
                  </a:lnTo>
                  <a:lnTo>
                    <a:pt x="6993" y="9616"/>
                  </a:lnTo>
                  <a:lnTo>
                    <a:pt x="7479" y="9810"/>
                  </a:lnTo>
                  <a:lnTo>
                    <a:pt x="7868" y="10004"/>
                  </a:lnTo>
                  <a:lnTo>
                    <a:pt x="8353" y="10101"/>
                  </a:lnTo>
                  <a:lnTo>
                    <a:pt x="9616" y="10101"/>
                  </a:lnTo>
                  <a:lnTo>
                    <a:pt x="10199" y="9907"/>
                  </a:lnTo>
                  <a:lnTo>
                    <a:pt x="10781" y="9519"/>
                  </a:lnTo>
                  <a:lnTo>
                    <a:pt x="11267" y="9130"/>
                  </a:lnTo>
                  <a:lnTo>
                    <a:pt x="11753" y="8644"/>
                  </a:lnTo>
                  <a:lnTo>
                    <a:pt x="12044" y="8062"/>
                  </a:lnTo>
                  <a:lnTo>
                    <a:pt x="12238" y="7479"/>
                  </a:lnTo>
                  <a:lnTo>
                    <a:pt x="12238" y="6799"/>
                  </a:lnTo>
                  <a:lnTo>
                    <a:pt x="12238" y="6119"/>
                  </a:lnTo>
                  <a:lnTo>
                    <a:pt x="12044" y="5633"/>
                  </a:lnTo>
                  <a:lnTo>
                    <a:pt x="11850" y="5051"/>
                  </a:lnTo>
                  <a:lnTo>
                    <a:pt x="11558" y="4565"/>
                  </a:lnTo>
                  <a:lnTo>
                    <a:pt x="11073" y="4176"/>
                  </a:lnTo>
                  <a:lnTo>
                    <a:pt x="10684" y="3885"/>
                  </a:lnTo>
                  <a:lnTo>
                    <a:pt x="10101" y="3594"/>
                  </a:lnTo>
                  <a:lnTo>
                    <a:pt x="9616" y="3399"/>
                  </a:lnTo>
                  <a:lnTo>
                    <a:pt x="9616" y="3108"/>
                  </a:lnTo>
                  <a:lnTo>
                    <a:pt x="9810" y="3011"/>
                  </a:lnTo>
                  <a:lnTo>
                    <a:pt x="10101" y="2817"/>
                  </a:lnTo>
                  <a:lnTo>
                    <a:pt x="10199" y="2622"/>
                  </a:lnTo>
                  <a:lnTo>
                    <a:pt x="10296" y="2331"/>
                  </a:lnTo>
                  <a:lnTo>
                    <a:pt x="10199" y="2040"/>
                  </a:lnTo>
                  <a:lnTo>
                    <a:pt x="10101" y="1845"/>
                  </a:lnTo>
                  <a:lnTo>
                    <a:pt x="9810" y="1748"/>
                  </a:lnTo>
                  <a:lnTo>
                    <a:pt x="9616" y="1651"/>
                  </a:lnTo>
                  <a:lnTo>
                    <a:pt x="8159" y="1651"/>
                  </a:lnTo>
                  <a:lnTo>
                    <a:pt x="7965" y="1748"/>
                  </a:lnTo>
                  <a:lnTo>
                    <a:pt x="7673" y="1845"/>
                  </a:lnTo>
                  <a:lnTo>
                    <a:pt x="7576" y="2040"/>
                  </a:lnTo>
                  <a:lnTo>
                    <a:pt x="7479" y="2331"/>
                  </a:lnTo>
                  <a:lnTo>
                    <a:pt x="7576" y="2622"/>
                  </a:lnTo>
                  <a:lnTo>
                    <a:pt x="7673" y="2817"/>
                  </a:lnTo>
                  <a:lnTo>
                    <a:pt x="7965" y="3011"/>
                  </a:lnTo>
                  <a:lnTo>
                    <a:pt x="8159" y="3108"/>
                  </a:lnTo>
                  <a:lnTo>
                    <a:pt x="8256" y="3108"/>
                  </a:lnTo>
                  <a:lnTo>
                    <a:pt x="8256" y="3399"/>
                  </a:lnTo>
                  <a:lnTo>
                    <a:pt x="7673" y="3594"/>
                  </a:lnTo>
                  <a:lnTo>
                    <a:pt x="7090" y="3885"/>
                  </a:lnTo>
                  <a:lnTo>
                    <a:pt x="6702" y="4176"/>
                  </a:lnTo>
                  <a:lnTo>
                    <a:pt x="6313" y="4565"/>
                  </a:lnTo>
                  <a:lnTo>
                    <a:pt x="5925" y="5051"/>
                  </a:lnTo>
                  <a:lnTo>
                    <a:pt x="5731" y="5633"/>
                  </a:lnTo>
                  <a:lnTo>
                    <a:pt x="5536" y="6119"/>
                  </a:lnTo>
                  <a:lnTo>
                    <a:pt x="5536" y="6799"/>
                  </a:lnTo>
                  <a:lnTo>
                    <a:pt x="5536" y="7187"/>
                  </a:lnTo>
                  <a:lnTo>
                    <a:pt x="5634" y="7673"/>
                  </a:lnTo>
                  <a:lnTo>
                    <a:pt x="5536" y="7576"/>
                  </a:lnTo>
                  <a:lnTo>
                    <a:pt x="5245" y="7382"/>
                  </a:lnTo>
                  <a:lnTo>
                    <a:pt x="4954" y="7285"/>
                  </a:lnTo>
                  <a:lnTo>
                    <a:pt x="4468" y="7285"/>
                  </a:lnTo>
                  <a:lnTo>
                    <a:pt x="4274" y="7382"/>
                  </a:lnTo>
                  <a:lnTo>
                    <a:pt x="3982" y="7576"/>
                  </a:lnTo>
                  <a:lnTo>
                    <a:pt x="3691" y="7673"/>
                  </a:lnTo>
                  <a:lnTo>
                    <a:pt x="3400" y="7770"/>
                  </a:lnTo>
                  <a:lnTo>
                    <a:pt x="3108" y="7673"/>
                  </a:lnTo>
                  <a:lnTo>
                    <a:pt x="2914" y="7576"/>
                  </a:lnTo>
                  <a:lnTo>
                    <a:pt x="2623" y="7382"/>
                  </a:lnTo>
                  <a:lnTo>
                    <a:pt x="2428" y="7285"/>
                  </a:lnTo>
                  <a:lnTo>
                    <a:pt x="1846" y="7285"/>
                  </a:lnTo>
                  <a:lnTo>
                    <a:pt x="1651" y="7382"/>
                  </a:lnTo>
                  <a:lnTo>
                    <a:pt x="1360" y="7576"/>
                  </a:lnTo>
                  <a:lnTo>
                    <a:pt x="1166" y="7673"/>
                  </a:lnTo>
                  <a:lnTo>
                    <a:pt x="777" y="7770"/>
                  </a:lnTo>
                  <a:lnTo>
                    <a:pt x="583" y="7770"/>
                  </a:lnTo>
                  <a:lnTo>
                    <a:pt x="389" y="7673"/>
                  </a:lnTo>
                  <a:lnTo>
                    <a:pt x="486" y="7090"/>
                  </a:lnTo>
                  <a:lnTo>
                    <a:pt x="680" y="6508"/>
                  </a:lnTo>
                  <a:lnTo>
                    <a:pt x="874" y="6022"/>
                  </a:lnTo>
                  <a:lnTo>
                    <a:pt x="1166" y="5439"/>
                  </a:lnTo>
                  <a:lnTo>
                    <a:pt x="1846" y="4468"/>
                  </a:lnTo>
                  <a:lnTo>
                    <a:pt x="2623" y="3497"/>
                  </a:lnTo>
                  <a:lnTo>
                    <a:pt x="3691" y="2040"/>
                  </a:lnTo>
                  <a:lnTo>
                    <a:pt x="4177" y="1263"/>
                  </a:lnTo>
                  <a:lnTo>
                    <a:pt x="4662" y="486"/>
                  </a:lnTo>
                  <a:lnTo>
                    <a:pt x="4759" y="389"/>
                  </a:lnTo>
                  <a:lnTo>
                    <a:pt x="4759" y="486"/>
                  </a:lnTo>
                  <a:lnTo>
                    <a:pt x="5245" y="1166"/>
                  </a:lnTo>
                  <a:lnTo>
                    <a:pt x="5634" y="1943"/>
                  </a:lnTo>
                  <a:lnTo>
                    <a:pt x="6702" y="3302"/>
                  </a:lnTo>
                  <a:lnTo>
                    <a:pt x="6993" y="3302"/>
                  </a:lnTo>
                  <a:lnTo>
                    <a:pt x="7090" y="3205"/>
                  </a:lnTo>
                  <a:lnTo>
                    <a:pt x="6993" y="3011"/>
                  </a:lnTo>
                  <a:lnTo>
                    <a:pt x="6022" y="1748"/>
                  </a:lnTo>
                  <a:lnTo>
                    <a:pt x="5536" y="971"/>
                  </a:lnTo>
                  <a:lnTo>
                    <a:pt x="5148" y="291"/>
                  </a:lnTo>
                  <a:lnTo>
                    <a:pt x="4954" y="97"/>
                  </a:lnTo>
                  <a:lnTo>
                    <a:pt x="47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68"/>
            <p:cNvSpPr/>
            <p:nvPr/>
          </p:nvSpPr>
          <p:spPr>
            <a:xfrm>
              <a:off x="6457929" y="1344148"/>
              <a:ext cx="329627" cy="342689"/>
            </a:xfrm>
            <a:custGeom>
              <a:rect b="b" l="l" r="r" t="t"/>
              <a:pathLst>
                <a:path extrusionOk="0" fill="none" h="12724" w="12239">
                  <a:moveTo>
                    <a:pt x="9616" y="3399"/>
                  </a:moveTo>
                  <a:lnTo>
                    <a:pt x="9616" y="3108"/>
                  </a:lnTo>
                  <a:lnTo>
                    <a:pt x="9616" y="3108"/>
                  </a:lnTo>
                  <a:lnTo>
                    <a:pt x="9616" y="3108"/>
                  </a:lnTo>
                  <a:lnTo>
                    <a:pt x="9810" y="3011"/>
                  </a:lnTo>
                  <a:lnTo>
                    <a:pt x="10101" y="2817"/>
                  </a:lnTo>
                  <a:lnTo>
                    <a:pt x="10199" y="2622"/>
                  </a:lnTo>
                  <a:lnTo>
                    <a:pt x="10296" y="2331"/>
                  </a:lnTo>
                  <a:lnTo>
                    <a:pt x="10296" y="2331"/>
                  </a:lnTo>
                  <a:lnTo>
                    <a:pt x="10199" y="2040"/>
                  </a:lnTo>
                  <a:lnTo>
                    <a:pt x="10101" y="1845"/>
                  </a:lnTo>
                  <a:lnTo>
                    <a:pt x="9810" y="1748"/>
                  </a:lnTo>
                  <a:lnTo>
                    <a:pt x="9616" y="1651"/>
                  </a:lnTo>
                  <a:lnTo>
                    <a:pt x="8159" y="1651"/>
                  </a:lnTo>
                  <a:lnTo>
                    <a:pt x="8159" y="1651"/>
                  </a:lnTo>
                  <a:lnTo>
                    <a:pt x="7965" y="1748"/>
                  </a:lnTo>
                  <a:lnTo>
                    <a:pt x="7673" y="1845"/>
                  </a:lnTo>
                  <a:lnTo>
                    <a:pt x="7576" y="2040"/>
                  </a:lnTo>
                  <a:lnTo>
                    <a:pt x="7479" y="2331"/>
                  </a:lnTo>
                  <a:lnTo>
                    <a:pt x="7479" y="2331"/>
                  </a:lnTo>
                  <a:lnTo>
                    <a:pt x="7576" y="2622"/>
                  </a:lnTo>
                  <a:lnTo>
                    <a:pt x="7673" y="2817"/>
                  </a:lnTo>
                  <a:lnTo>
                    <a:pt x="7965" y="3011"/>
                  </a:lnTo>
                  <a:lnTo>
                    <a:pt x="8159" y="3108"/>
                  </a:lnTo>
                  <a:lnTo>
                    <a:pt x="8256" y="3108"/>
                  </a:lnTo>
                  <a:lnTo>
                    <a:pt x="8256" y="3399"/>
                  </a:lnTo>
                  <a:lnTo>
                    <a:pt x="8256" y="3399"/>
                  </a:lnTo>
                  <a:lnTo>
                    <a:pt x="7673" y="3594"/>
                  </a:lnTo>
                  <a:lnTo>
                    <a:pt x="7090" y="3885"/>
                  </a:lnTo>
                  <a:lnTo>
                    <a:pt x="6702" y="4176"/>
                  </a:lnTo>
                  <a:lnTo>
                    <a:pt x="6313" y="4565"/>
                  </a:lnTo>
                  <a:lnTo>
                    <a:pt x="5925" y="5051"/>
                  </a:lnTo>
                  <a:lnTo>
                    <a:pt x="5731" y="5633"/>
                  </a:lnTo>
                  <a:lnTo>
                    <a:pt x="5536" y="6119"/>
                  </a:lnTo>
                  <a:lnTo>
                    <a:pt x="5536" y="6799"/>
                  </a:lnTo>
                  <a:lnTo>
                    <a:pt x="5536" y="6799"/>
                  </a:lnTo>
                  <a:lnTo>
                    <a:pt x="5536" y="7187"/>
                  </a:lnTo>
                  <a:lnTo>
                    <a:pt x="5634" y="7673"/>
                  </a:lnTo>
                  <a:lnTo>
                    <a:pt x="5634" y="7673"/>
                  </a:lnTo>
                  <a:lnTo>
                    <a:pt x="5536" y="7576"/>
                  </a:lnTo>
                  <a:lnTo>
                    <a:pt x="5536" y="7576"/>
                  </a:lnTo>
                  <a:lnTo>
                    <a:pt x="5245" y="7382"/>
                  </a:lnTo>
                  <a:lnTo>
                    <a:pt x="4954" y="7285"/>
                  </a:lnTo>
                  <a:lnTo>
                    <a:pt x="4759" y="7285"/>
                  </a:lnTo>
                  <a:lnTo>
                    <a:pt x="4759" y="7285"/>
                  </a:lnTo>
                  <a:lnTo>
                    <a:pt x="4468" y="7285"/>
                  </a:lnTo>
                  <a:lnTo>
                    <a:pt x="4274" y="7382"/>
                  </a:lnTo>
                  <a:lnTo>
                    <a:pt x="3982" y="7576"/>
                  </a:lnTo>
                  <a:lnTo>
                    <a:pt x="3982" y="7576"/>
                  </a:lnTo>
                  <a:lnTo>
                    <a:pt x="3691" y="7673"/>
                  </a:lnTo>
                  <a:lnTo>
                    <a:pt x="3400" y="7770"/>
                  </a:lnTo>
                  <a:lnTo>
                    <a:pt x="3400" y="7770"/>
                  </a:lnTo>
                  <a:lnTo>
                    <a:pt x="3108" y="7673"/>
                  </a:lnTo>
                  <a:lnTo>
                    <a:pt x="2914" y="7576"/>
                  </a:lnTo>
                  <a:lnTo>
                    <a:pt x="2914" y="7576"/>
                  </a:lnTo>
                  <a:lnTo>
                    <a:pt x="2623" y="7382"/>
                  </a:lnTo>
                  <a:lnTo>
                    <a:pt x="2428" y="7285"/>
                  </a:lnTo>
                  <a:lnTo>
                    <a:pt x="2137" y="7285"/>
                  </a:lnTo>
                  <a:lnTo>
                    <a:pt x="2137" y="7285"/>
                  </a:lnTo>
                  <a:lnTo>
                    <a:pt x="1846" y="7285"/>
                  </a:lnTo>
                  <a:lnTo>
                    <a:pt x="1651" y="7382"/>
                  </a:lnTo>
                  <a:lnTo>
                    <a:pt x="1360" y="7576"/>
                  </a:lnTo>
                  <a:lnTo>
                    <a:pt x="1360" y="7576"/>
                  </a:lnTo>
                  <a:lnTo>
                    <a:pt x="1166" y="7673"/>
                  </a:lnTo>
                  <a:lnTo>
                    <a:pt x="777" y="7770"/>
                  </a:lnTo>
                  <a:lnTo>
                    <a:pt x="777" y="7770"/>
                  </a:lnTo>
                  <a:lnTo>
                    <a:pt x="583" y="7770"/>
                  </a:lnTo>
                  <a:lnTo>
                    <a:pt x="389" y="7673"/>
                  </a:lnTo>
                  <a:lnTo>
                    <a:pt x="389" y="7673"/>
                  </a:lnTo>
                  <a:lnTo>
                    <a:pt x="486" y="7090"/>
                  </a:lnTo>
                  <a:lnTo>
                    <a:pt x="680" y="6508"/>
                  </a:lnTo>
                  <a:lnTo>
                    <a:pt x="874" y="6022"/>
                  </a:lnTo>
                  <a:lnTo>
                    <a:pt x="1166" y="5439"/>
                  </a:lnTo>
                  <a:lnTo>
                    <a:pt x="1846" y="4468"/>
                  </a:lnTo>
                  <a:lnTo>
                    <a:pt x="2623" y="3497"/>
                  </a:lnTo>
                  <a:lnTo>
                    <a:pt x="2623" y="3497"/>
                  </a:lnTo>
                  <a:lnTo>
                    <a:pt x="3691" y="2040"/>
                  </a:lnTo>
                  <a:lnTo>
                    <a:pt x="4177" y="1263"/>
                  </a:lnTo>
                  <a:lnTo>
                    <a:pt x="4662" y="486"/>
                  </a:lnTo>
                  <a:lnTo>
                    <a:pt x="4662" y="486"/>
                  </a:lnTo>
                  <a:lnTo>
                    <a:pt x="4759" y="389"/>
                  </a:lnTo>
                  <a:lnTo>
                    <a:pt x="4759" y="389"/>
                  </a:lnTo>
                  <a:lnTo>
                    <a:pt x="4759" y="486"/>
                  </a:lnTo>
                  <a:lnTo>
                    <a:pt x="4759" y="486"/>
                  </a:lnTo>
                  <a:lnTo>
                    <a:pt x="5245" y="1166"/>
                  </a:lnTo>
                  <a:lnTo>
                    <a:pt x="5634" y="1943"/>
                  </a:lnTo>
                  <a:lnTo>
                    <a:pt x="6702" y="3302"/>
                  </a:lnTo>
                  <a:lnTo>
                    <a:pt x="6702" y="3302"/>
                  </a:lnTo>
                  <a:lnTo>
                    <a:pt x="6799" y="3302"/>
                  </a:lnTo>
                  <a:lnTo>
                    <a:pt x="6993" y="3302"/>
                  </a:lnTo>
                  <a:lnTo>
                    <a:pt x="6993" y="3302"/>
                  </a:lnTo>
                  <a:lnTo>
                    <a:pt x="7090" y="3205"/>
                  </a:lnTo>
                  <a:lnTo>
                    <a:pt x="6993" y="3011"/>
                  </a:lnTo>
                  <a:lnTo>
                    <a:pt x="6993" y="3011"/>
                  </a:lnTo>
                  <a:lnTo>
                    <a:pt x="6022" y="1748"/>
                  </a:lnTo>
                  <a:lnTo>
                    <a:pt x="5536" y="971"/>
                  </a:lnTo>
                  <a:lnTo>
                    <a:pt x="5148" y="291"/>
                  </a:lnTo>
                  <a:lnTo>
                    <a:pt x="5148" y="291"/>
                  </a:lnTo>
                  <a:lnTo>
                    <a:pt x="4954" y="97"/>
                  </a:lnTo>
                  <a:lnTo>
                    <a:pt x="4759" y="0"/>
                  </a:lnTo>
                  <a:lnTo>
                    <a:pt x="4759" y="0"/>
                  </a:lnTo>
                  <a:lnTo>
                    <a:pt x="4468" y="97"/>
                  </a:lnTo>
                  <a:lnTo>
                    <a:pt x="4274" y="291"/>
                  </a:lnTo>
                  <a:lnTo>
                    <a:pt x="4274" y="291"/>
                  </a:lnTo>
                  <a:lnTo>
                    <a:pt x="3885" y="1068"/>
                  </a:lnTo>
                  <a:lnTo>
                    <a:pt x="3400" y="1845"/>
                  </a:lnTo>
                  <a:lnTo>
                    <a:pt x="2234" y="3205"/>
                  </a:lnTo>
                  <a:lnTo>
                    <a:pt x="2234" y="3205"/>
                  </a:lnTo>
                  <a:lnTo>
                    <a:pt x="1457" y="4274"/>
                  </a:lnTo>
                  <a:lnTo>
                    <a:pt x="777" y="5342"/>
                  </a:lnTo>
                  <a:lnTo>
                    <a:pt x="486" y="5925"/>
                  </a:lnTo>
                  <a:lnTo>
                    <a:pt x="194" y="6508"/>
                  </a:lnTo>
                  <a:lnTo>
                    <a:pt x="97" y="7090"/>
                  </a:lnTo>
                  <a:lnTo>
                    <a:pt x="0" y="7673"/>
                  </a:lnTo>
                  <a:lnTo>
                    <a:pt x="0" y="7673"/>
                  </a:lnTo>
                  <a:lnTo>
                    <a:pt x="0" y="7673"/>
                  </a:lnTo>
                  <a:lnTo>
                    <a:pt x="0" y="7673"/>
                  </a:lnTo>
                  <a:lnTo>
                    <a:pt x="0" y="7964"/>
                  </a:lnTo>
                  <a:lnTo>
                    <a:pt x="0" y="7964"/>
                  </a:lnTo>
                  <a:lnTo>
                    <a:pt x="97" y="8936"/>
                  </a:lnTo>
                  <a:lnTo>
                    <a:pt x="389" y="9810"/>
                  </a:lnTo>
                  <a:lnTo>
                    <a:pt x="777" y="10684"/>
                  </a:lnTo>
                  <a:lnTo>
                    <a:pt x="1360" y="11364"/>
                  </a:lnTo>
                  <a:lnTo>
                    <a:pt x="2040" y="11947"/>
                  </a:lnTo>
                  <a:lnTo>
                    <a:pt x="2914" y="12335"/>
                  </a:lnTo>
                  <a:lnTo>
                    <a:pt x="3788" y="12627"/>
                  </a:lnTo>
                  <a:lnTo>
                    <a:pt x="4759" y="12724"/>
                  </a:lnTo>
                  <a:lnTo>
                    <a:pt x="4759" y="12724"/>
                  </a:lnTo>
                  <a:lnTo>
                    <a:pt x="5245" y="12724"/>
                  </a:lnTo>
                  <a:lnTo>
                    <a:pt x="5828" y="12627"/>
                  </a:lnTo>
                  <a:lnTo>
                    <a:pt x="6313" y="12529"/>
                  </a:lnTo>
                  <a:lnTo>
                    <a:pt x="6799" y="12335"/>
                  </a:lnTo>
                  <a:lnTo>
                    <a:pt x="7285" y="12044"/>
                  </a:lnTo>
                  <a:lnTo>
                    <a:pt x="7673" y="11752"/>
                  </a:lnTo>
                  <a:lnTo>
                    <a:pt x="8062" y="11364"/>
                  </a:lnTo>
                  <a:lnTo>
                    <a:pt x="8450" y="10975"/>
                  </a:lnTo>
                  <a:lnTo>
                    <a:pt x="8450" y="10975"/>
                  </a:lnTo>
                  <a:lnTo>
                    <a:pt x="8450" y="10781"/>
                  </a:lnTo>
                  <a:lnTo>
                    <a:pt x="8450" y="10684"/>
                  </a:lnTo>
                  <a:lnTo>
                    <a:pt x="8450" y="10684"/>
                  </a:lnTo>
                  <a:lnTo>
                    <a:pt x="8256" y="10684"/>
                  </a:lnTo>
                  <a:lnTo>
                    <a:pt x="8159" y="10684"/>
                  </a:lnTo>
                  <a:lnTo>
                    <a:pt x="8159" y="10684"/>
                  </a:lnTo>
                  <a:lnTo>
                    <a:pt x="7382" y="11364"/>
                  </a:lnTo>
                  <a:lnTo>
                    <a:pt x="6605" y="11947"/>
                  </a:lnTo>
                  <a:lnTo>
                    <a:pt x="5731" y="12238"/>
                  </a:lnTo>
                  <a:lnTo>
                    <a:pt x="4759" y="12335"/>
                  </a:lnTo>
                  <a:lnTo>
                    <a:pt x="4759" y="12335"/>
                  </a:lnTo>
                  <a:lnTo>
                    <a:pt x="3885" y="12238"/>
                  </a:lnTo>
                  <a:lnTo>
                    <a:pt x="3011" y="12044"/>
                  </a:lnTo>
                  <a:lnTo>
                    <a:pt x="2331" y="11655"/>
                  </a:lnTo>
                  <a:lnTo>
                    <a:pt x="1651" y="11073"/>
                  </a:lnTo>
                  <a:lnTo>
                    <a:pt x="1166" y="10490"/>
                  </a:lnTo>
                  <a:lnTo>
                    <a:pt x="777" y="9713"/>
                  </a:lnTo>
                  <a:lnTo>
                    <a:pt x="486" y="8936"/>
                  </a:lnTo>
                  <a:lnTo>
                    <a:pt x="389" y="8062"/>
                  </a:lnTo>
                  <a:lnTo>
                    <a:pt x="389" y="8062"/>
                  </a:lnTo>
                  <a:lnTo>
                    <a:pt x="777" y="8159"/>
                  </a:lnTo>
                  <a:lnTo>
                    <a:pt x="777" y="8159"/>
                  </a:lnTo>
                  <a:lnTo>
                    <a:pt x="1069" y="8159"/>
                  </a:lnTo>
                  <a:lnTo>
                    <a:pt x="1263" y="8062"/>
                  </a:lnTo>
                  <a:lnTo>
                    <a:pt x="1554" y="7867"/>
                  </a:lnTo>
                  <a:lnTo>
                    <a:pt x="1554" y="7867"/>
                  </a:lnTo>
                  <a:lnTo>
                    <a:pt x="1846" y="7770"/>
                  </a:lnTo>
                  <a:lnTo>
                    <a:pt x="2137" y="7673"/>
                  </a:lnTo>
                  <a:lnTo>
                    <a:pt x="2137" y="7673"/>
                  </a:lnTo>
                  <a:lnTo>
                    <a:pt x="2428" y="7770"/>
                  </a:lnTo>
                  <a:lnTo>
                    <a:pt x="2623" y="7867"/>
                  </a:lnTo>
                  <a:lnTo>
                    <a:pt x="2623" y="7867"/>
                  </a:lnTo>
                  <a:lnTo>
                    <a:pt x="2914" y="8062"/>
                  </a:lnTo>
                  <a:lnTo>
                    <a:pt x="3205" y="8159"/>
                  </a:lnTo>
                  <a:lnTo>
                    <a:pt x="3400" y="8159"/>
                  </a:lnTo>
                  <a:lnTo>
                    <a:pt x="3400" y="8159"/>
                  </a:lnTo>
                  <a:lnTo>
                    <a:pt x="3691" y="8159"/>
                  </a:lnTo>
                  <a:lnTo>
                    <a:pt x="3885" y="8062"/>
                  </a:lnTo>
                  <a:lnTo>
                    <a:pt x="4177" y="7867"/>
                  </a:lnTo>
                  <a:lnTo>
                    <a:pt x="4177" y="7867"/>
                  </a:lnTo>
                  <a:lnTo>
                    <a:pt x="4468" y="7770"/>
                  </a:lnTo>
                  <a:lnTo>
                    <a:pt x="4759" y="7673"/>
                  </a:lnTo>
                  <a:lnTo>
                    <a:pt x="4759" y="7673"/>
                  </a:lnTo>
                  <a:lnTo>
                    <a:pt x="5051" y="7770"/>
                  </a:lnTo>
                  <a:lnTo>
                    <a:pt x="5245" y="7867"/>
                  </a:lnTo>
                  <a:lnTo>
                    <a:pt x="5245" y="7867"/>
                  </a:lnTo>
                  <a:lnTo>
                    <a:pt x="5439" y="8062"/>
                  </a:lnTo>
                  <a:lnTo>
                    <a:pt x="5828" y="8159"/>
                  </a:lnTo>
                  <a:lnTo>
                    <a:pt x="5828" y="8159"/>
                  </a:lnTo>
                  <a:lnTo>
                    <a:pt x="6022" y="8547"/>
                  </a:lnTo>
                  <a:lnTo>
                    <a:pt x="6313" y="8936"/>
                  </a:lnTo>
                  <a:lnTo>
                    <a:pt x="6605" y="9324"/>
                  </a:lnTo>
                  <a:lnTo>
                    <a:pt x="6993" y="9616"/>
                  </a:lnTo>
                  <a:lnTo>
                    <a:pt x="7479" y="9810"/>
                  </a:lnTo>
                  <a:lnTo>
                    <a:pt x="7868" y="10004"/>
                  </a:lnTo>
                  <a:lnTo>
                    <a:pt x="8353" y="10101"/>
                  </a:lnTo>
                  <a:lnTo>
                    <a:pt x="8936" y="10101"/>
                  </a:lnTo>
                  <a:lnTo>
                    <a:pt x="8936" y="10101"/>
                  </a:lnTo>
                  <a:lnTo>
                    <a:pt x="9616" y="10101"/>
                  </a:lnTo>
                  <a:lnTo>
                    <a:pt x="10199" y="9907"/>
                  </a:lnTo>
                  <a:lnTo>
                    <a:pt x="10781" y="9519"/>
                  </a:lnTo>
                  <a:lnTo>
                    <a:pt x="11267" y="9130"/>
                  </a:lnTo>
                  <a:lnTo>
                    <a:pt x="11753" y="8644"/>
                  </a:lnTo>
                  <a:lnTo>
                    <a:pt x="12044" y="8062"/>
                  </a:lnTo>
                  <a:lnTo>
                    <a:pt x="12238" y="7479"/>
                  </a:lnTo>
                  <a:lnTo>
                    <a:pt x="12238" y="6799"/>
                  </a:lnTo>
                  <a:lnTo>
                    <a:pt x="12238" y="6799"/>
                  </a:lnTo>
                  <a:lnTo>
                    <a:pt x="12238" y="6119"/>
                  </a:lnTo>
                  <a:lnTo>
                    <a:pt x="12044" y="5633"/>
                  </a:lnTo>
                  <a:lnTo>
                    <a:pt x="11850" y="5051"/>
                  </a:lnTo>
                  <a:lnTo>
                    <a:pt x="11558" y="4565"/>
                  </a:lnTo>
                  <a:lnTo>
                    <a:pt x="11073" y="4176"/>
                  </a:lnTo>
                  <a:lnTo>
                    <a:pt x="10684" y="3885"/>
                  </a:lnTo>
                  <a:lnTo>
                    <a:pt x="10101" y="3594"/>
                  </a:lnTo>
                  <a:lnTo>
                    <a:pt x="9616" y="3399"/>
                  </a:lnTo>
                  <a:lnTo>
                    <a:pt x="9616" y="339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68"/>
            <p:cNvSpPr/>
            <p:nvPr/>
          </p:nvSpPr>
          <p:spPr>
            <a:xfrm>
              <a:off x="6672419" y="1399063"/>
              <a:ext cx="52357" cy="15729"/>
            </a:xfrm>
            <a:custGeom>
              <a:rect b="b" l="l" r="r" t="t"/>
              <a:pathLst>
                <a:path extrusionOk="0" fill="none" h="584" w="1944">
                  <a:moveTo>
                    <a:pt x="1" y="292"/>
                  </a:moveTo>
                  <a:lnTo>
                    <a:pt x="1" y="292"/>
                  </a:lnTo>
                  <a:lnTo>
                    <a:pt x="1" y="98"/>
                  </a:lnTo>
                  <a:lnTo>
                    <a:pt x="292" y="1"/>
                  </a:lnTo>
                  <a:lnTo>
                    <a:pt x="1555" y="1"/>
                  </a:lnTo>
                  <a:lnTo>
                    <a:pt x="1555" y="1"/>
                  </a:lnTo>
                  <a:lnTo>
                    <a:pt x="1846" y="98"/>
                  </a:lnTo>
                  <a:lnTo>
                    <a:pt x="1943" y="292"/>
                  </a:lnTo>
                  <a:lnTo>
                    <a:pt x="1943" y="292"/>
                  </a:lnTo>
                  <a:lnTo>
                    <a:pt x="1846" y="486"/>
                  </a:lnTo>
                  <a:lnTo>
                    <a:pt x="1652" y="583"/>
                  </a:lnTo>
                  <a:lnTo>
                    <a:pt x="292" y="583"/>
                  </a:lnTo>
                  <a:lnTo>
                    <a:pt x="292" y="583"/>
                  </a:lnTo>
                  <a:lnTo>
                    <a:pt x="1" y="486"/>
                  </a:lnTo>
                  <a:lnTo>
                    <a:pt x="1" y="292"/>
                  </a:lnTo>
                  <a:lnTo>
                    <a:pt x="1" y="29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68"/>
            <p:cNvSpPr/>
            <p:nvPr/>
          </p:nvSpPr>
          <p:spPr>
            <a:xfrm>
              <a:off x="6690734" y="1427854"/>
              <a:ext cx="15729" cy="7864"/>
            </a:xfrm>
            <a:custGeom>
              <a:rect b="b" l="l" r="r" t="t"/>
              <a:pathLst>
                <a:path extrusionOk="0" fill="none" h="292" w="584">
                  <a:moveTo>
                    <a:pt x="1" y="0"/>
                  </a:moveTo>
                  <a:lnTo>
                    <a:pt x="583" y="0"/>
                  </a:lnTo>
                  <a:lnTo>
                    <a:pt x="583" y="291"/>
                  </a:lnTo>
                  <a:lnTo>
                    <a:pt x="583" y="291"/>
                  </a:lnTo>
                  <a:lnTo>
                    <a:pt x="292" y="291"/>
                  </a:lnTo>
                  <a:lnTo>
                    <a:pt x="292" y="291"/>
                  </a:lnTo>
                  <a:lnTo>
                    <a:pt x="1" y="291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68"/>
            <p:cNvSpPr/>
            <p:nvPr/>
          </p:nvSpPr>
          <p:spPr>
            <a:xfrm>
              <a:off x="6617477" y="1446141"/>
              <a:ext cx="159602" cy="159602"/>
            </a:xfrm>
            <a:custGeom>
              <a:rect b="b" l="l" r="r" t="t"/>
              <a:pathLst>
                <a:path extrusionOk="0" fill="none" h="5926" w="5926">
                  <a:moveTo>
                    <a:pt x="3012" y="5926"/>
                  </a:moveTo>
                  <a:lnTo>
                    <a:pt x="3012" y="5926"/>
                  </a:lnTo>
                  <a:lnTo>
                    <a:pt x="2332" y="5926"/>
                  </a:lnTo>
                  <a:lnTo>
                    <a:pt x="1846" y="5732"/>
                  </a:lnTo>
                  <a:lnTo>
                    <a:pt x="1264" y="5440"/>
                  </a:lnTo>
                  <a:lnTo>
                    <a:pt x="875" y="5052"/>
                  </a:lnTo>
                  <a:lnTo>
                    <a:pt x="487" y="4663"/>
                  </a:lnTo>
                  <a:lnTo>
                    <a:pt x="195" y="4080"/>
                  </a:lnTo>
                  <a:lnTo>
                    <a:pt x="1" y="3595"/>
                  </a:lnTo>
                  <a:lnTo>
                    <a:pt x="1" y="3012"/>
                  </a:lnTo>
                  <a:lnTo>
                    <a:pt x="1" y="3012"/>
                  </a:lnTo>
                  <a:lnTo>
                    <a:pt x="1" y="2332"/>
                  </a:lnTo>
                  <a:lnTo>
                    <a:pt x="195" y="1846"/>
                  </a:lnTo>
                  <a:lnTo>
                    <a:pt x="487" y="1264"/>
                  </a:lnTo>
                  <a:lnTo>
                    <a:pt x="875" y="875"/>
                  </a:lnTo>
                  <a:lnTo>
                    <a:pt x="1264" y="487"/>
                  </a:lnTo>
                  <a:lnTo>
                    <a:pt x="1846" y="195"/>
                  </a:lnTo>
                  <a:lnTo>
                    <a:pt x="2332" y="1"/>
                  </a:lnTo>
                  <a:lnTo>
                    <a:pt x="3012" y="1"/>
                  </a:lnTo>
                  <a:lnTo>
                    <a:pt x="3012" y="1"/>
                  </a:lnTo>
                  <a:lnTo>
                    <a:pt x="3595" y="1"/>
                  </a:lnTo>
                  <a:lnTo>
                    <a:pt x="4177" y="195"/>
                  </a:lnTo>
                  <a:lnTo>
                    <a:pt x="4663" y="487"/>
                  </a:lnTo>
                  <a:lnTo>
                    <a:pt x="5052" y="875"/>
                  </a:lnTo>
                  <a:lnTo>
                    <a:pt x="5440" y="1264"/>
                  </a:lnTo>
                  <a:lnTo>
                    <a:pt x="5731" y="1846"/>
                  </a:lnTo>
                  <a:lnTo>
                    <a:pt x="5926" y="2332"/>
                  </a:lnTo>
                  <a:lnTo>
                    <a:pt x="5926" y="3012"/>
                  </a:lnTo>
                  <a:lnTo>
                    <a:pt x="5926" y="3012"/>
                  </a:lnTo>
                  <a:lnTo>
                    <a:pt x="5926" y="3595"/>
                  </a:lnTo>
                  <a:lnTo>
                    <a:pt x="5731" y="4080"/>
                  </a:lnTo>
                  <a:lnTo>
                    <a:pt x="5440" y="4663"/>
                  </a:lnTo>
                  <a:lnTo>
                    <a:pt x="5052" y="5052"/>
                  </a:lnTo>
                  <a:lnTo>
                    <a:pt x="4663" y="5440"/>
                  </a:lnTo>
                  <a:lnTo>
                    <a:pt x="4177" y="5732"/>
                  </a:lnTo>
                  <a:lnTo>
                    <a:pt x="3595" y="5926"/>
                  </a:lnTo>
                  <a:lnTo>
                    <a:pt x="3012" y="5926"/>
                  </a:lnTo>
                  <a:lnTo>
                    <a:pt x="3012" y="592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68"/>
            <p:cNvSpPr/>
            <p:nvPr/>
          </p:nvSpPr>
          <p:spPr>
            <a:xfrm>
              <a:off x="6698571" y="1605716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68"/>
            <p:cNvSpPr/>
            <p:nvPr/>
          </p:nvSpPr>
          <p:spPr>
            <a:xfrm>
              <a:off x="6627954" y="1456618"/>
              <a:ext cx="136063" cy="138675"/>
            </a:xfrm>
            <a:custGeom>
              <a:rect b="b" l="l" r="r" t="t"/>
              <a:pathLst>
                <a:path extrusionOk="0" h="5149" w="5052">
                  <a:moveTo>
                    <a:pt x="2623" y="0"/>
                  </a:moveTo>
                  <a:lnTo>
                    <a:pt x="2040" y="98"/>
                  </a:lnTo>
                  <a:lnTo>
                    <a:pt x="1555" y="195"/>
                  </a:lnTo>
                  <a:lnTo>
                    <a:pt x="1166" y="486"/>
                  </a:lnTo>
                  <a:lnTo>
                    <a:pt x="777" y="778"/>
                  </a:lnTo>
                  <a:lnTo>
                    <a:pt x="486" y="1166"/>
                  </a:lnTo>
                  <a:lnTo>
                    <a:pt x="195" y="1555"/>
                  </a:lnTo>
                  <a:lnTo>
                    <a:pt x="98" y="2040"/>
                  </a:lnTo>
                  <a:lnTo>
                    <a:pt x="0" y="2623"/>
                  </a:lnTo>
                  <a:lnTo>
                    <a:pt x="98" y="3109"/>
                  </a:lnTo>
                  <a:lnTo>
                    <a:pt x="195" y="3594"/>
                  </a:lnTo>
                  <a:lnTo>
                    <a:pt x="486" y="3983"/>
                  </a:lnTo>
                  <a:lnTo>
                    <a:pt x="777" y="4371"/>
                  </a:lnTo>
                  <a:lnTo>
                    <a:pt x="1166" y="4663"/>
                  </a:lnTo>
                  <a:lnTo>
                    <a:pt x="1555" y="4954"/>
                  </a:lnTo>
                  <a:lnTo>
                    <a:pt x="2040" y="5051"/>
                  </a:lnTo>
                  <a:lnTo>
                    <a:pt x="2623" y="5148"/>
                  </a:lnTo>
                  <a:lnTo>
                    <a:pt x="3011" y="5051"/>
                  </a:lnTo>
                  <a:lnTo>
                    <a:pt x="3497" y="4954"/>
                  </a:lnTo>
                  <a:lnTo>
                    <a:pt x="3886" y="4760"/>
                  </a:lnTo>
                  <a:lnTo>
                    <a:pt x="4177" y="4468"/>
                  </a:lnTo>
                  <a:lnTo>
                    <a:pt x="4565" y="4177"/>
                  </a:lnTo>
                  <a:lnTo>
                    <a:pt x="4760" y="3788"/>
                  </a:lnTo>
                  <a:lnTo>
                    <a:pt x="4954" y="3400"/>
                  </a:lnTo>
                  <a:lnTo>
                    <a:pt x="5051" y="3011"/>
                  </a:lnTo>
                  <a:lnTo>
                    <a:pt x="5051" y="2817"/>
                  </a:lnTo>
                  <a:lnTo>
                    <a:pt x="4954" y="2720"/>
                  </a:lnTo>
                  <a:lnTo>
                    <a:pt x="4760" y="2817"/>
                  </a:lnTo>
                  <a:lnTo>
                    <a:pt x="4663" y="2914"/>
                  </a:lnTo>
                  <a:lnTo>
                    <a:pt x="4565" y="3303"/>
                  </a:lnTo>
                  <a:lnTo>
                    <a:pt x="4468" y="3691"/>
                  </a:lnTo>
                  <a:lnTo>
                    <a:pt x="4177" y="3983"/>
                  </a:lnTo>
                  <a:lnTo>
                    <a:pt x="3983" y="4177"/>
                  </a:lnTo>
                  <a:lnTo>
                    <a:pt x="3691" y="4371"/>
                  </a:lnTo>
                  <a:lnTo>
                    <a:pt x="3303" y="4565"/>
                  </a:lnTo>
                  <a:lnTo>
                    <a:pt x="2914" y="4663"/>
                  </a:lnTo>
                  <a:lnTo>
                    <a:pt x="2137" y="4663"/>
                  </a:lnTo>
                  <a:lnTo>
                    <a:pt x="1749" y="4565"/>
                  </a:lnTo>
                  <a:lnTo>
                    <a:pt x="1360" y="4371"/>
                  </a:lnTo>
                  <a:lnTo>
                    <a:pt x="1069" y="4080"/>
                  </a:lnTo>
                  <a:lnTo>
                    <a:pt x="777" y="3788"/>
                  </a:lnTo>
                  <a:lnTo>
                    <a:pt x="583" y="3400"/>
                  </a:lnTo>
                  <a:lnTo>
                    <a:pt x="486" y="3011"/>
                  </a:lnTo>
                  <a:lnTo>
                    <a:pt x="486" y="2623"/>
                  </a:lnTo>
                  <a:lnTo>
                    <a:pt x="486" y="2137"/>
                  </a:lnTo>
                  <a:lnTo>
                    <a:pt x="583" y="1749"/>
                  </a:lnTo>
                  <a:lnTo>
                    <a:pt x="777" y="1360"/>
                  </a:lnTo>
                  <a:lnTo>
                    <a:pt x="1069" y="1069"/>
                  </a:lnTo>
                  <a:lnTo>
                    <a:pt x="1360" y="778"/>
                  </a:lnTo>
                  <a:lnTo>
                    <a:pt x="1749" y="583"/>
                  </a:lnTo>
                  <a:lnTo>
                    <a:pt x="2137" y="486"/>
                  </a:lnTo>
                  <a:lnTo>
                    <a:pt x="2914" y="486"/>
                  </a:lnTo>
                  <a:lnTo>
                    <a:pt x="3303" y="583"/>
                  </a:lnTo>
                  <a:lnTo>
                    <a:pt x="3886" y="875"/>
                  </a:lnTo>
                  <a:lnTo>
                    <a:pt x="4371" y="1457"/>
                  </a:lnTo>
                  <a:lnTo>
                    <a:pt x="4565" y="1749"/>
                  </a:lnTo>
                  <a:lnTo>
                    <a:pt x="4663" y="2040"/>
                  </a:lnTo>
                  <a:lnTo>
                    <a:pt x="4760" y="2234"/>
                  </a:lnTo>
                  <a:lnTo>
                    <a:pt x="4857" y="2234"/>
                  </a:lnTo>
                  <a:lnTo>
                    <a:pt x="5051" y="2137"/>
                  </a:lnTo>
                  <a:lnTo>
                    <a:pt x="5051" y="1943"/>
                  </a:lnTo>
                  <a:lnTo>
                    <a:pt x="4857" y="1555"/>
                  </a:lnTo>
                  <a:lnTo>
                    <a:pt x="4663" y="1166"/>
                  </a:lnTo>
                  <a:lnTo>
                    <a:pt x="4468" y="875"/>
                  </a:lnTo>
                  <a:lnTo>
                    <a:pt x="4177" y="583"/>
                  </a:lnTo>
                  <a:lnTo>
                    <a:pt x="3788" y="389"/>
                  </a:lnTo>
                  <a:lnTo>
                    <a:pt x="3400" y="195"/>
                  </a:lnTo>
                  <a:lnTo>
                    <a:pt x="3011" y="98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68"/>
            <p:cNvSpPr/>
            <p:nvPr/>
          </p:nvSpPr>
          <p:spPr>
            <a:xfrm>
              <a:off x="6627954" y="1456618"/>
              <a:ext cx="136063" cy="138675"/>
            </a:xfrm>
            <a:custGeom>
              <a:rect b="b" l="l" r="r" t="t"/>
              <a:pathLst>
                <a:path extrusionOk="0" fill="none" h="5149" w="5052">
                  <a:moveTo>
                    <a:pt x="4954" y="2720"/>
                  </a:moveTo>
                  <a:lnTo>
                    <a:pt x="4954" y="2720"/>
                  </a:lnTo>
                  <a:lnTo>
                    <a:pt x="4760" y="2817"/>
                  </a:lnTo>
                  <a:lnTo>
                    <a:pt x="4663" y="2914"/>
                  </a:lnTo>
                  <a:lnTo>
                    <a:pt x="4663" y="2914"/>
                  </a:lnTo>
                  <a:lnTo>
                    <a:pt x="4565" y="3303"/>
                  </a:lnTo>
                  <a:lnTo>
                    <a:pt x="4468" y="3691"/>
                  </a:lnTo>
                  <a:lnTo>
                    <a:pt x="4177" y="3983"/>
                  </a:lnTo>
                  <a:lnTo>
                    <a:pt x="3983" y="4177"/>
                  </a:lnTo>
                  <a:lnTo>
                    <a:pt x="3691" y="4371"/>
                  </a:lnTo>
                  <a:lnTo>
                    <a:pt x="3303" y="4565"/>
                  </a:lnTo>
                  <a:lnTo>
                    <a:pt x="2914" y="4663"/>
                  </a:lnTo>
                  <a:lnTo>
                    <a:pt x="2623" y="4663"/>
                  </a:lnTo>
                  <a:lnTo>
                    <a:pt x="2623" y="4663"/>
                  </a:lnTo>
                  <a:lnTo>
                    <a:pt x="2137" y="4663"/>
                  </a:lnTo>
                  <a:lnTo>
                    <a:pt x="1749" y="4565"/>
                  </a:lnTo>
                  <a:lnTo>
                    <a:pt x="1360" y="4371"/>
                  </a:lnTo>
                  <a:lnTo>
                    <a:pt x="1069" y="4080"/>
                  </a:lnTo>
                  <a:lnTo>
                    <a:pt x="777" y="3788"/>
                  </a:lnTo>
                  <a:lnTo>
                    <a:pt x="583" y="3400"/>
                  </a:lnTo>
                  <a:lnTo>
                    <a:pt x="486" y="3011"/>
                  </a:lnTo>
                  <a:lnTo>
                    <a:pt x="486" y="2623"/>
                  </a:lnTo>
                  <a:lnTo>
                    <a:pt x="486" y="2623"/>
                  </a:lnTo>
                  <a:lnTo>
                    <a:pt x="486" y="2137"/>
                  </a:lnTo>
                  <a:lnTo>
                    <a:pt x="583" y="1749"/>
                  </a:lnTo>
                  <a:lnTo>
                    <a:pt x="777" y="1360"/>
                  </a:lnTo>
                  <a:lnTo>
                    <a:pt x="1069" y="1069"/>
                  </a:lnTo>
                  <a:lnTo>
                    <a:pt x="1360" y="778"/>
                  </a:lnTo>
                  <a:lnTo>
                    <a:pt x="1749" y="583"/>
                  </a:lnTo>
                  <a:lnTo>
                    <a:pt x="2137" y="486"/>
                  </a:lnTo>
                  <a:lnTo>
                    <a:pt x="2623" y="486"/>
                  </a:lnTo>
                  <a:lnTo>
                    <a:pt x="2623" y="486"/>
                  </a:lnTo>
                  <a:lnTo>
                    <a:pt x="2914" y="486"/>
                  </a:lnTo>
                  <a:lnTo>
                    <a:pt x="3303" y="583"/>
                  </a:lnTo>
                  <a:lnTo>
                    <a:pt x="3886" y="875"/>
                  </a:lnTo>
                  <a:lnTo>
                    <a:pt x="4371" y="1457"/>
                  </a:lnTo>
                  <a:lnTo>
                    <a:pt x="4565" y="1749"/>
                  </a:lnTo>
                  <a:lnTo>
                    <a:pt x="4663" y="2040"/>
                  </a:lnTo>
                  <a:lnTo>
                    <a:pt x="4663" y="2040"/>
                  </a:lnTo>
                  <a:lnTo>
                    <a:pt x="4760" y="2234"/>
                  </a:lnTo>
                  <a:lnTo>
                    <a:pt x="4857" y="2234"/>
                  </a:lnTo>
                  <a:lnTo>
                    <a:pt x="4857" y="2234"/>
                  </a:lnTo>
                  <a:lnTo>
                    <a:pt x="5051" y="2137"/>
                  </a:lnTo>
                  <a:lnTo>
                    <a:pt x="5051" y="1943"/>
                  </a:lnTo>
                  <a:lnTo>
                    <a:pt x="5051" y="1943"/>
                  </a:lnTo>
                  <a:lnTo>
                    <a:pt x="4857" y="1555"/>
                  </a:lnTo>
                  <a:lnTo>
                    <a:pt x="4663" y="1166"/>
                  </a:lnTo>
                  <a:lnTo>
                    <a:pt x="4468" y="875"/>
                  </a:lnTo>
                  <a:lnTo>
                    <a:pt x="4177" y="583"/>
                  </a:lnTo>
                  <a:lnTo>
                    <a:pt x="3788" y="389"/>
                  </a:lnTo>
                  <a:lnTo>
                    <a:pt x="3400" y="195"/>
                  </a:lnTo>
                  <a:lnTo>
                    <a:pt x="3011" y="98"/>
                  </a:lnTo>
                  <a:lnTo>
                    <a:pt x="2623" y="0"/>
                  </a:lnTo>
                  <a:lnTo>
                    <a:pt x="2623" y="0"/>
                  </a:lnTo>
                  <a:lnTo>
                    <a:pt x="2040" y="98"/>
                  </a:lnTo>
                  <a:lnTo>
                    <a:pt x="1555" y="195"/>
                  </a:lnTo>
                  <a:lnTo>
                    <a:pt x="1166" y="486"/>
                  </a:lnTo>
                  <a:lnTo>
                    <a:pt x="777" y="778"/>
                  </a:lnTo>
                  <a:lnTo>
                    <a:pt x="486" y="1166"/>
                  </a:lnTo>
                  <a:lnTo>
                    <a:pt x="195" y="1555"/>
                  </a:lnTo>
                  <a:lnTo>
                    <a:pt x="98" y="2040"/>
                  </a:lnTo>
                  <a:lnTo>
                    <a:pt x="0" y="2623"/>
                  </a:lnTo>
                  <a:lnTo>
                    <a:pt x="0" y="2623"/>
                  </a:lnTo>
                  <a:lnTo>
                    <a:pt x="98" y="3109"/>
                  </a:lnTo>
                  <a:lnTo>
                    <a:pt x="195" y="3594"/>
                  </a:lnTo>
                  <a:lnTo>
                    <a:pt x="486" y="3983"/>
                  </a:lnTo>
                  <a:lnTo>
                    <a:pt x="777" y="4371"/>
                  </a:lnTo>
                  <a:lnTo>
                    <a:pt x="1166" y="4663"/>
                  </a:lnTo>
                  <a:lnTo>
                    <a:pt x="1555" y="4954"/>
                  </a:lnTo>
                  <a:lnTo>
                    <a:pt x="2040" y="5051"/>
                  </a:lnTo>
                  <a:lnTo>
                    <a:pt x="2623" y="5148"/>
                  </a:lnTo>
                  <a:lnTo>
                    <a:pt x="2623" y="5148"/>
                  </a:lnTo>
                  <a:lnTo>
                    <a:pt x="3011" y="5051"/>
                  </a:lnTo>
                  <a:lnTo>
                    <a:pt x="3497" y="4954"/>
                  </a:lnTo>
                  <a:lnTo>
                    <a:pt x="3886" y="4760"/>
                  </a:lnTo>
                  <a:lnTo>
                    <a:pt x="4177" y="4468"/>
                  </a:lnTo>
                  <a:lnTo>
                    <a:pt x="4177" y="4468"/>
                  </a:lnTo>
                  <a:lnTo>
                    <a:pt x="4565" y="4177"/>
                  </a:lnTo>
                  <a:lnTo>
                    <a:pt x="4760" y="3788"/>
                  </a:lnTo>
                  <a:lnTo>
                    <a:pt x="4954" y="3400"/>
                  </a:lnTo>
                  <a:lnTo>
                    <a:pt x="5051" y="3011"/>
                  </a:lnTo>
                  <a:lnTo>
                    <a:pt x="5051" y="3011"/>
                  </a:lnTo>
                  <a:lnTo>
                    <a:pt x="5051" y="2817"/>
                  </a:lnTo>
                  <a:lnTo>
                    <a:pt x="4954" y="2720"/>
                  </a:lnTo>
                  <a:lnTo>
                    <a:pt x="4954" y="272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68"/>
            <p:cNvSpPr/>
            <p:nvPr/>
          </p:nvSpPr>
          <p:spPr>
            <a:xfrm>
              <a:off x="6761351" y="1529874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" name="Google Shape;648;p68"/>
          <p:cNvGrpSpPr/>
          <p:nvPr/>
        </p:nvGrpSpPr>
        <p:grpSpPr>
          <a:xfrm>
            <a:off x="3593757" y="1373347"/>
            <a:ext cx="442551" cy="472300"/>
            <a:chOff x="3988515" y="2547438"/>
            <a:chExt cx="361030" cy="371480"/>
          </a:xfrm>
        </p:grpSpPr>
        <p:sp>
          <p:nvSpPr>
            <p:cNvPr id="649" name="Google Shape;649;p68"/>
            <p:cNvSpPr/>
            <p:nvPr/>
          </p:nvSpPr>
          <p:spPr>
            <a:xfrm>
              <a:off x="3988515" y="2547438"/>
              <a:ext cx="361030" cy="371480"/>
            </a:xfrm>
            <a:custGeom>
              <a:rect b="b" l="l" r="r" t="t"/>
              <a:pathLst>
                <a:path extrusionOk="0" h="13793" w="13405">
                  <a:moveTo>
                    <a:pt x="10782" y="389"/>
                  </a:moveTo>
                  <a:lnTo>
                    <a:pt x="10976" y="486"/>
                  </a:lnTo>
                  <a:lnTo>
                    <a:pt x="11170" y="583"/>
                  </a:lnTo>
                  <a:lnTo>
                    <a:pt x="11267" y="681"/>
                  </a:lnTo>
                  <a:lnTo>
                    <a:pt x="11364" y="875"/>
                  </a:lnTo>
                  <a:lnTo>
                    <a:pt x="11170" y="1846"/>
                  </a:lnTo>
                  <a:lnTo>
                    <a:pt x="10976" y="2915"/>
                  </a:lnTo>
                  <a:lnTo>
                    <a:pt x="10685" y="2915"/>
                  </a:lnTo>
                  <a:lnTo>
                    <a:pt x="10490" y="1943"/>
                  </a:lnTo>
                  <a:lnTo>
                    <a:pt x="10296" y="875"/>
                  </a:lnTo>
                  <a:lnTo>
                    <a:pt x="10393" y="681"/>
                  </a:lnTo>
                  <a:lnTo>
                    <a:pt x="10490" y="583"/>
                  </a:lnTo>
                  <a:lnTo>
                    <a:pt x="10587" y="486"/>
                  </a:lnTo>
                  <a:lnTo>
                    <a:pt x="10782" y="389"/>
                  </a:lnTo>
                  <a:close/>
                  <a:moveTo>
                    <a:pt x="9325" y="1458"/>
                  </a:moveTo>
                  <a:lnTo>
                    <a:pt x="9616" y="1555"/>
                  </a:lnTo>
                  <a:lnTo>
                    <a:pt x="9810" y="1652"/>
                  </a:lnTo>
                  <a:lnTo>
                    <a:pt x="10005" y="1943"/>
                  </a:lnTo>
                  <a:lnTo>
                    <a:pt x="10296" y="2915"/>
                  </a:lnTo>
                  <a:lnTo>
                    <a:pt x="10199" y="3012"/>
                  </a:lnTo>
                  <a:lnTo>
                    <a:pt x="8742" y="2040"/>
                  </a:lnTo>
                  <a:lnTo>
                    <a:pt x="8645" y="1943"/>
                  </a:lnTo>
                  <a:lnTo>
                    <a:pt x="8645" y="1749"/>
                  </a:lnTo>
                  <a:lnTo>
                    <a:pt x="8839" y="1555"/>
                  </a:lnTo>
                  <a:lnTo>
                    <a:pt x="9131" y="1458"/>
                  </a:lnTo>
                  <a:close/>
                  <a:moveTo>
                    <a:pt x="12530" y="1458"/>
                  </a:moveTo>
                  <a:lnTo>
                    <a:pt x="12821" y="1555"/>
                  </a:lnTo>
                  <a:lnTo>
                    <a:pt x="13016" y="1749"/>
                  </a:lnTo>
                  <a:lnTo>
                    <a:pt x="13016" y="1943"/>
                  </a:lnTo>
                  <a:lnTo>
                    <a:pt x="12919" y="2040"/>
                  </a:lnTo>
                  <a:lnTo>
                    <a:pt x="11559" y="3012"/>
                  </a:lnTo>
                  <a:lnTo>
                    <a:pt x="11364" y="2915"/>
                  </a:lnTo>
                  <a:lnTo>
                    <a:pt x="11559" y="2040"/>
                  </a:lnTo>
                  <a:lnTo>
                    <a:pt x="11850" y="1652"/>
                  </a:lnTo>
                  <a:lnTo>
                    <a:pt x="12044" y="1555"/>
                  </a:lnTo>
                  <a:lnTo>
                    <a:pt x="12336" y="1458"/>
                  </a:lnTo>
                  <a:close/>
                  <a:moveTo>
                    <a:pt x="8645" y="5440"/>
                  </a:moveTo>
                  <a:lnTo>
                    <a:pt x="8742" y="5731"/>
                  </a:lnTo>
                  <a:lnTo>
                    <a:pt x="8839" y="6023"/>
                  </a:lnTo>
                  <a:lnTo>
                    <a:pt x="9033" y="6217"/>
                  </a:lnTo>
                  <a:lnTo>
                    <a:pt x="9325" y="6411"/>
                  </a:lnTo>
                  <a:lnTo>
                    <a:pt x="9616" y="6508"/>
                  </a:lnTo>
                  <a:lnTo>
                    <a:pt x="12627" y="6508"/>
                  </a:lnTo>
                  <a:lnTo>
                    <a:pt x="12919" y="6605"/>
                  </a:lnTo>
                  <a:lnTo>
                    <a:pt x="13016" y="6897"/>
                  </a:lnTo>
                  <a:lnTo>
                    <a:pt x="13016" y="7285"/>
                  </a:lnTo>
                  <a:lnTo>
                    <a:pt x="12919" y="7480"/>
                  </a:lnTo>
                  <a:lnTo>
                    <a:pt x="12627" y="7577"/>
                  </a:lnTo>
                  <a:lnTo>
                    <a:pt x="9810" y="7577"/>
                  </a:lnTo>
                  <a:lnTo>
                    <a:pt x="9713" y="7674"/>
                  </a:lnTo>
                  <a:lnTo>
                    <a:pt x="9616" y="7771"/>
                  </a:lnTo>
                  <a:lnTo>
                    <a:pt x="9713" y="7965"/>
                  </a:lnTo>
                  <a:lnTo>
                    <a:pt x="12433" y="7965"/>
                  </a:lnTo>
                  <a:lnTo>
                    <a:pt x="12724" y="8062"/>
                  </a:lnTo>
                  <a:lnTo>
                    <a:pt x="12821" y="8354"/>
                  </a:lnTo>
                  <a:lnTo>
                    <a:pt x="12821" y="8936"/>
                  </a:lnTo>
                  <a:lnTo>
                    <a:pt x="12724" y="9034"/>
                  </a:lnTo>
                  <a:lnTo>
                    <a:pt x="12627" y="9131"/>
                  </a:lnTo>
                  <a:lnTo>
                    <a:pt x="10005" y="9131"/>
                  </a:lnTo>
                  <a:lnTo>
                    <a:pt x="9908" y="9325"/>
                  </a:lnTo>
                  <a:lnTo>
                    <a:pt x="9908" y="9422"/>
                  </a:lnTo>
                  <a:lnTo>
                    <a:pt x="10005" y="9519"/>
                  </a:lnTo>
                  <a:lnTo>
                    <a:pt x="12141" y="9519"/>
                  </a:lnTo>
                  <a:lnTo>
                    <a:pt x="12433" y="9616"/>
                  </a:lnTo>
                  <a:lnTo>
                    <a:pt x="12530" y="9908"/>
                  </a:lnTo>
                  <a:lnTo>
                    <a:pt x="12530" y="10199"/>
                  </a:lnTo>
                  <a:lnTo>
                    <a:pt x="12433" y="10490"/>
                  </a:lnTo>
                  <a:lnTo>
                    <a:pt x="12141" y="10588"/>
                  </a:lnTo>
                  <a:lnTo>
                    <a:pt x="10393" y="10588"/>
                  </a:lnTo>
                  <a:lnTo>
                    <a:pt x="10199" y="10685"/>
                  </a:lnTo>
                  <a:lnTo>
                    <a:pt x="10199" y="10782"/>
                  </a:lnTo>
                  <a:lnTo>
                    <a:pt x="10199" y="10976"/>
                  </a:lnTo>
                  <a:lnTo>
                    <a:pt x="11850" y="10976"/>
                  </a:lnTo>
                  <a:lnTo>
                    <a:pt x="12044" y="11073"/>
                  </a:lnTo>
                  <a:lnTo>
                    <a:pt x="12141" y="11365"/>
                  </a:lnTo>
                  <a:lnTo>
                    <a:pt x="12141" y="11753"/>
                  </a:lnTo>
                  <a:lnTo>
                    <a:pt x="12044" y="11947"/>
                  </a:lnTo>
                  <a:lnTo>
                    <a:pt x="11850" y="12045"/>
                  </a:lnTo>
                  <a:lnTo>
                    <a:pt x="9908" y="12045"/>
                  </a:lnTo>
                  <a:lnTo>
                    <a:pt x="8936" y="11947"/>
                  </a:lnTo>
                  <a:lnTo>
                    <a:pt x="8256" y="11753"/>
                  </a:lnTo>
                  <a:lnTo>
                    <a:pt x="7188" y="11365"/>
                  </a:lnTo>
                  <a:lnTo>
                    <a:pt x="6605" y="11267"/>
                  </a:lnTo>
                  <a:lnTo>
                    <a:pt x="6411" y="11267"/>
                  </a:lnTo>
                  <a:lnTo>
                    <a:pt x="6411" y="7091"/>
                  </a:lnTo>
                  <a:lnTo>
                    <a:pt x="6897" y="6897"/>
                  </a:lnTo>
                  <a:lnTo>
                    <a:pt x="7285" y="6605"/>
                  </a:lnTo>
                  <a:lnTo>
                    <a:pt x="7674" y="6023"/>
                  </a:lnTo>
                  <a:lnTo>
                    <a:pt x="8062" y="5634"/>
                  </a:lnTo>
                  <a:lnTo>
                    <a:pt x="8645" y="5440"/>
                  </a:lnTo>
                  <a:close/>
                  <a:moveTo>
                    <a:pt x="5925" y="6314"/>
                  </a:moveTo>
                  <a:lnTo>
                    <a:pt x="5925" y="6508"/>
                  </a:lnTo>
                  <a:lnTo>
                    <a:pt x="5925" y="11947"/>
                  </a:lnTo>
                  <a:lnTo>
                    <a:pt x="5925" y="12045"/>
                  </a:lnTo>
                  <a:lnTo>
                    <a:pt x="5828" y="12142"/>
                  </a:lnTo>
                  <a:lnTo>
                    <a:pt x="4760" y="12142"/>
                  </a:lnTo>
                  <a:lnTo>
                    <a:pt x="4566" y="12045"/>
                  </a:lnTo>
                  <a:lnTo>
                    <a:pt x="4566" y="11947"/>
                  </a:lnTo>
                  <a:lnTo>
                    <a:pt x="4566" y="8257"/>
                  </a:lnTo>
                  <a:lnTo>
                    <a:pt x="4468" y="8159"/>
                  </a:lnTo>
                  <a:lnTo>
                    <a:pt x="4371" y="8062"/>
                  </a:lnTo>
                  <a:lnTo>
                    <a:pt x="4177" y="8159"/>
                  </a:lnTo>
                  <a:lnTo>
                    <a:pt x="4177" y="8257"/>
                  </a:lnTo>
                  <a:lnTo>
                    <a:pt x="4177" y="11753"/>
                  </a:lnTo>
                  <a:lnTo>
                    <a:pt x="486" y="11753"/>
                  </a:lnTo>
                  <a:lnTo>
                    <a:pt x="486" y="11559"/>
                  </a:lnTo>
                  <a:lnTo>
                    <a:pt x="486" y="6897"/>
                  </a:lnTo>
                  <a:lnTo>
                    <a:pt x="486" y="6702"/>
                  </a:lnTo>
                  <a:lnTo>
                    <a:pt x="680" y="6605"/>
                  </a:lnTo>
                  <a:lnTo>
                    <a:pt x="4177" y="6605"/>
                  </a:lnTo>
                  <a:lnTo>
                    <a:pt x="4177" y="7285"/>
                  </a:lnTo>
                  <a:lnTo>
                    <a:pt x="4177" y="7480"/>
                  </a:lnTo>
                  <a:lnTo>
                    <a:pt x="4274" y="7577"/>
                  </a:lnTo>
                  <a:lnTo>
                    <a:pt x="4468" y="7480"/>
                  </a:lnTo>
                  <a:lnTo>
                    <a:pt x="4566" y="7285"/>
                  </a:lnTo>
                  <a:lnTo>
                    <a:pt x="4566" y="6508"/>
                  </a:lnTo>
                  <a:lnTo>
                    <a:pt x="4566" y="6314"/>
                  </a:lnTo>
                  <a:close/>
                  <a:moveTo>
                    <a:pt x="11559" y="12433"/>
                  </a:moveTo>
                  <a:lnTo>
                    <a:pt x="11462" y="12919"/>
                  </a:lnTo>
                  <a:lnTo>
                    <a:pt x="11364" y="13113"/>
                  </a:lnTo>
                  <a:lnTo>
                    <a:pt x="11267" y="13307"/>
                  </a:lnTo>
                  <a:lnTo>
                    <a:pt x="11073" y="13404"/>
                  </a:lnTo>
                  <a:lnTo>
                    <a:pt x="10587" y="13404"/>
                  </a:lnTo>
                  <a:lnTo>
                    <a:pt x="10393" y="13307"/>
                  </a:lnTo>
                  <a:lnTo>
                    <a:pt x="10296" y="13113"/>
                  </a:lnTo>
                  <a:lnTo>
                    <a:pt x="10199" y="12919"/>
                  </a:lnTo>
                  <a:lnTo>
                    <a:pt x="10102" y="12433"/>
                  </a:lnTo>
                  <a:close/>
                  <a:moveTo>
                    <a:pt x="10782" y="1"/>
                  </a:moveTo>
                  <a:lnTo>
                    <a:pt x="10490" y="98"/>
                  </a:lnTo>
                  <a:lnTo>
                    <a:pt x="10199" y="292"/>
                  </a:lnTo>
                  <a:lnTo>
                    <a:pt x="10005" y="583"/>
                  </a:lnTo>
                  <a:lnTo>
                    <a:pt x="9908" y="875"/>
                  </a:lnTo>
                  <a:lnTo>
                    <a:pt x="9908" y="1263"/>
                  </a:lnTo>
                  <a:lnTo>
                    <a:pt x="9616" y="1069"/>
                  </a:lnTo>
                  <a:lnTo>
                    <a:pt x="8936" y="1069"/>
                  </a:lnTo>
                  <a:lnTo>
                    <a:pt x="8645" y="1166"/>
                  </a:lnTo>
                  <a:lnTo>
                    <a:pt x="8451" y="1458"/>
                  </a:lnTo>
                  <a:lnTo>
                    <a:pt x="8256" y="1749"/>
                  </a:lnTo>
                  <a:lnTo>
                    <a:pt x="8353" y="2137"/>
                  </a:lnTo>
                  <a:lnTo>
                    <a:pt x="8353" y="2235"/>
                  </a:lnTo>
                  <a:lnTo>
                    <a:pt x="8548" y="2332"/>
                  </a:lnTo>
                  <a:lnTo>
                    <a:pt x="9713" y="3109"/>
                  </a:lnTo>
                  <a:lnTo>
                    <a:pt x="9228" y="3497"/>
                  </a:lnTo>
                  <a:lnTo>
                    <a:pt x="8839" y="3886"/>
                  </a:lnTo>
                  <a:lnTo>
                    <a:pt x="8645" y="4469"/>
                  </a:lnTo>
                  <a:lnTo>
                    <a:pt x="8548" y="5051"/>
                  </a:lnTo>
                  <a:lnTo>
                    <a:pt x="7868" y="5343"/>
                  </a:lnTo>
                  <a:lnTo>
                    <a:pt x="7576" y="5537"/>
                  </a:lnTo>
                  <a:lnTo>
                    <a:pt x="7382" y="5828"/>
                  </a:lnTo>
                  <a:lnTo>
                    <a:pt x="6994" y="6314"/>
                  </a:lnTo>
                  <a:lnTo>
                    <a:pt x="6702" y="6508"/>
                  </a:lnTo>
                  <a:lnTo>
                    <a:pt x="6411" y="6702"/>
                  </a:lnTo>
                  <a:lnTo>
                    <a:pt x="6411" y="6411"/>
                  </a:lnTo>
                  <a:lnTo>
                    <a:pt x="6314" y="6217"/>
                  </a:lnTo>
                  <a:lnTo>
                    <a:pt x="6217" y="6023"/>
                  </a:lnTo>
                  <a:lnTo>
                    <a:pt x="6022" y="5925"/>
                  </a:lnTo>
                  <a:lnTo>
                    <a:pt x="5828" y="5828"/>
                  </a:lnTo>
                  <a:lnTo>
                    <a:pt x="4760" y="5828"/>
                  </a:lnTo>
                  <a:lnTo>
                    <a:pt x="4371" y="5925"/>
                  </a:lnTo>
                  <a:lnTo>
                    <a:pt x="4177" y="6217"/>
                  </a:lnTo>
                  <a:lnTo>
                    <a:pt x="680" y="6217"/>
                  </a:lnTo>
                  <a:lnTo>
                    <a:pt x="389" y="6314"/>
                  </a:lnTo>
                  <a:lnTo>
                    <a:pt x="195" y="6411"/>
                  </a:lnTo>
                  <a:lnTo>
                    <a:pt x="98" y="6605"/>
                  </a:lnTo>
                  <a:lnTo>
                    <a:pt x="1" y="6897"/>
                  </a:lnTo>
                  <a:lnTo>
                    <a:pt x="1" y="11559"/>
                  </a:lnTo>
                  <a:lnTo>
                    <a:pt x="98" y="11753"/>
                  </a:lnTo>
                  <a:lnTo>
                    <a:pt x="195" y="11947"/>
                  </a:lnTo>
                  <a:lnTo>
                    <a:pt x="389" y="12142"/>
                  </a:lnTo>
                  <a:lnTo>
                    <a:pt x="4177" y="12142"/>
                  </a:lnTo>
                  <a:lnTo>
                    <a:pt x="4371" y="12433"/>
                  </a:lnTo>
                  <a:lnTo>
                    <a:pt x="4760" y="12530"/>
                  </a:lnTo>
                  <a:lnTo>
                    <a:pt x="6022" y="12530"/>
                  </a:lnTo>
                  <a:lnTo>
                    <a:pt x="6217" y="12336"/>
                  </a:lnTo>
                  <a:lnTo>
                    <a:pt x="6314" y="12142"/>
                  </a:lnTo>
                  <a:lnTo>
                    <a:pt x="6411" y="11947"/>
                  </a:lnTo>
                  <a:lnTo>
                    <a:pt x="6411" y="11656"/>
                  </a:lnTo>
                  <a:lnTo>
                    <a:pt x="6605" y="11656"/>
                  </a:lnTo>
                  <a:lnTo>
                    <a:pt x="6994" y="11753"/>
                  </a:lnTo>
                  <a:lnTo>
                    <a:pt x="8062" y="12142"/>
                  </a:lnTo>
                  <a:lnTo>
                    <a:pt x="8839" y="12336"/>
                  </a:lnTo>
                  <a:lnTo>
                    <a:pt x="9713" y="12433"/>
                  </a:lnTo>
                  <a:lnTo>
                    <a:pt x="9810" y="12919"/>
                  </a:lnTo>
                  <a:lnTo>
                    <a:pt x="9908" y="13307"/>
                  </a:lnTo>
                  <a:lnTo>
                    <a:pt x="10102" y="13501"/>
                  </a:lnTo>
                  <a:lnTo>
                    <a:pt x="10393" y="13793"/>
                  </a:lnTo>
                  <a:lnTo>
                    <a:pt x="11170" y="13793"/>
                  </a:lnTo>
                  <a:lnTo>
                    <a:pt x="11462" y="13599"/>
                  </a:lnTo>
                  <a:lnTo>
                    <a:pt x="11753" y="13307"/>
                  </a:lnTo>
                  <a:lnTo>
                    <a:pt x="11850" y="12919"/>
                  </a:lnTo>
                  <a:lnTo>
                    <a:pt x="11947" y="12433"/>
                  </a:lnTo>
                  <a:lnTo>
                    <a:pt x="12239" y="12336"/>
                  </a:lnTo>
                  <a:lnTo>
                    <a:pt x="12433" y="12239"/>
                  </a:lnTo>
                  <a:lnTo>
                    <a:pt x="12530" y="11947"/>
                  </a:lnTo>
                  <a:lnTo>
                    <a:pt x="12627" y="11753"/>
                  </a:lnTo>
                  <a:lnTo>
                    <a:pt x="12627" y="11365"/>
                  </a:lnTo>
                  <a:lnTo>
                    <a:pt x="12530" y="11170"/>
                  </a:lnTo>
                  <a:lnTo>
                    <a:pt x="12433" y="10976"/>
                  </a:lnTo>
                  <a:lnTo>
                    <a:pt x="12627" y="10782"/>
                  </a:lnTo>
                  <a:lnTo>
                    <a:pt x="12821" y="10685"/>
                  </a:lnTo>
                  <a:lnTo>
                    <a:pt x="12919" y="10490"/>
                  </a:lnTo>
                  <a:lnTo>
                    <a:pt x="12919" y="10199"/>
                  </a:lnTo>
                  <a:lnTo>
                    <a:pt x="12919" y="9908"/>
                  </a:lnTo>
                  <a:lnTo>
                    <a:pt x="12919" y="9616"/>
                  </a:lnTo>
                  <a:lnTo>
                    <a:pt x="12821" y="9422"/>
                  </a:lnTo>
                  <a:lnTo>
                    <a:pt x="13113" y="9131"/>
                  </a:lnTo>
                  <a:lnTo>
                    <a:pt x="13210" y="8936"/>
                  </a:lnTo>
                  <a:lnTo>
                    <a:pt x="13210" y="8742"/>
                  </a:lnTo>
                  <a:lnTo>
                    <a:pt x="13210" y="8354"/>
                  </a:lnTo>
                  <a:lnTo>
                    <a:pt x="13210" y="8062"/>
                  </a:lnTo>
                  <a:lnTo>
                    <a:pt x="13113" y="7868"/>
                  </a:lnTo>
                  <a:lnTo>
                    <a:pt x="13307" y="7674"/>
                  </a:lnTo>
                  <a:lnTo>
                    <a:pt x="13404" y="7285"/>
                  </a:lnTo>
                  <a:lnTo>
                    <a:pt x="13404" y="6897"/>
                  </a:lnTo>
                  <a:lnTo>
                    <a:pt x="13404" y="6702"/>
                  </a:lnTo>
                  <a:lnTo>
                    <a:pt x="13307" y="6411"/>
                  </a:lnTo>
                  <a:lnTo>
                    <a:pt x="13113" y="6314"/>
                  </a:lnTo>
                  <a:lnTo>
                    <a:pt x="12919" y="6217"/>
                  </a:lnTo>
                  <a:lnTo>
                    <a:pt x="13113" y="5343"/>
                  </a:lnTo>
                  <a:lnTo>
                    <a:pt x="13016" y="5148"/>
                  </a:lnTo>
                  <a:lnTo>
                    <a:pt x="12724" y="5148"/>
                  </a:lnTo>
                  <a:lnTo>
                    <a:pt x="12627" y="5246"/>
                  </a:lnTo>
                  <a:lnTo>
                    <a:pt x="12530" y="6120"/>
                  </a:lnTo>
                  <a:lnTo>
                    <a:pt x="9519" y="6120"/>
                  </a:lnTo>
                  <a:lnTo>
                    <a:pt x="9228" y="5828"/>
                  </a:lnTo>
                  <a:lnTo>
                    <a:pt x="9131" y="5634"/>
                  </a:lnTo>
                  <a:lnTo>
                    <a:pt x="9033" y="5246"/>
                  </a:lnTo>
                  <a:lnTo>
                    <a:pt x="8936" y="4954"/>
                  </a:lnTo>
                  <a:lnTo>
                    <a:pt x="9033" y="4663"/>
                  </a:lnTo>
                  <a:lnTo>
                    <a:pt x="9228" y="4080"/>
                  </a:lnTo>
                  <a:lnTo>
                    <a:pt x="9616" y="3692"/>
                  </a:lnTo>
                  <a:lnTo>
                    <a:pt x="9908" y="3497"/>
                  </a:lnTo>
                  <a:lnTo>
                    <a:pt x="10199" y="3400"/>
                  </a:lnTo>
                  <a:lnTo>
                    <a:pt x="10490" y="3303"/>
                  </a:lnTo>
                  <a:lnTo>
                    <a:pt x="11170" y="3303"/>
                  </a:lnTo>
                  <a:lnTo>
                    <a:pt x="11656" y="3400"/>
                  </a:lnTo>
                  <a:lnTo>
                    <a:pt x="12044" y="3594"/>
                  </a:lnTo>
                  <a:lnTo>
                    <a:pt x="12433" y="3983"/>
                  </a:lnTo>
                  <a:lnTo>
                    <a:pt x="12627" y="4371"/>
                  </a:lnTo>
                  <a:lnTo>
                    <a:pt x="12724" y="4566"/>
                  </a:lnTo>
                  <a:lnTo>
                    <a:pt x="12919" y="4566"/>
                  </a:lnTo>
                  <a:lnTo>
                    <a:pt x="13016" y="4469"/>
                  </a:lnTo>
                  <a:lnTo>
                    <a:pt x="13016" y="4274"/>
                  </a:lnTo>
                  <a:lnTo>
                    <a:pt x="12821" y="3886"/>
                  </a:lnTo>
                  <a:lnTo>
                    <a:pt x="12627" y="3594"/>
                  </a:lnTo>
                  <a:lnTo>
                    <a:pt x="12336" y="3303"/>
                  </a:lnTo>
                  <a:lnTo>
                    <a:pt x="11947" y="3109"/>
                  </a:lnTo>
                  <a:lnTo>
                    <a:pt x="13113" y="2332"/>
                  </a:lnTo>
                  <a:lnTo>
                    <a:pt x="13307" y="2235"/>
                  </a:lnTo>
                  <a:lnTo>
                    <a:pt x="13404" y="2137"/>
                  </a:lnTo>
                  <a:lnTo>
                    <a:pt x="13404" y="1749"/>
                  </a:lnTo>
                  <a:lnTo>
                    <a:pt x="13307" y="1458"/>
                  </a:lnTo>
                  <a:lnTo>
                    <a:pt x="13016" y="1166"/>
                  </a:lnTo>
                  <a:lnTo>
                    <a:pt x="12724" y="1069"/>
                  </a:lnTo>
                  <a:lnTo>
                    <a:pt x="12336" y="1069"/>
                  </a:lnTo>
                  <a:lnTo>
                    <a:pt x="12044" y="1166"/>
                  </a:lnTo>
                  <a:lnTo>
                    <a:pt x="11753" y="1263"/>
                  </a:lnTo>
                  <a:lnTo>
                    <a:pt x="11753" y="875"/>
                  </a:lnTo>
                  <a:lnTo>
                    <a:pt x="11656" y="583"/>
                  </a:lnTo>
                  <a:lnTo>
                    <a:pt x="11462" y="292"/>
                  </a:lnTo>
                  <a:lnTo>
                    <a:pt x="11170" y="98"/>
                  </a:lnTo>
                  <a:lnTo>
                    <a:pt x="107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68"/>
            <p:cNvSpPr/>
            <p:nvPr/>
          </p:nvSpPr>
          <p:spPr>
            <a:xfrm>
              <a:off x="3988515" y="2547438"/>
              <a:ext cx="361030" cy="371480"/>
            </a:xfrm>
            <a:custGeom>
              <a:rect b="b" l="l" r="r" t="t"/>
              <a:pathLst>
                <a:path extrusionOk="0" fill="none" h="13793" w="13405">
                  <a:moveTo>
                    <a:pt x="13404" y="7285"/>
                  </a:moveTo>
                  <a:lnTo>
                    <a:pt x="13404" y="6897"/>
                  </a:lnTo>
                  <a:lnTo>
                    <a:pt x="13404" y="6897"/>
                  </a:lnTo>
                  <a:lnTo>
                    <a:pt x="13404" y="6702"/>
                  </a:lnTo>
                  <a:lnTo>
                    <a:pt x="13307" y="6411"/>
                  </a:lnTo>
                  <a:lnTo>
                    <a:pt x="13113" y="6314"/>
                  </a:lnTo>
                  <a:lnTo>
                    <a:pt x="12919" y="6217"/>
                  </a:lnTo>
                  <a:lnTo>
                    <a:pt x="13113" y="5343"/>
                  </a:lnTo>
                  <a:lnTo>
                    <a:pt x="13113" y="5343"/>
                  </a:lnTo>
                  <a:lnTo>
                    <a:pt x="13016" y="5148"/>
                  </a:lnTo>
                  <a:lnTo>
                    <a:pt x="12919" y="5148"/>
                  </a:lnTo>
                  <a:lnTo>
                    <a:pt x="12919" y="5148"/>
                  </a:lnTo>
                  <a:lnTo>
                    <a:pt x="12724" y="5148"/>
                  </a:lnTo>
                  <a:lnTo>
                    <a:pt x="12627" y="5246"/>
                  </a:lnTo>
                  <a:lnTo>
                    <a:pt x="12530" y="6120"/>
                  </a:lnTo>
                  <a:lnTo>
                    <a:pt x="9616" y="6120"/>
                  </a:lnTo>
                  <a:lnTo>
                    <a:pt x="9616" y="6120"/>
                  </a:lnTo>
                  <a:lnTo>
                    <a:pt x="9519" y="6120"/>
                  </a:lnTo>
                  <a:lnTo>
                    <a:pt x="9519" y="6120"/>
                  </a:lnTo>
                  <a:lnTo>
                    <a:pt x="9228" y="5828"/>
                  </a:lnTo>
                  <a:lnTo>
                    <a:pt x="9131" y="5634"/>
                  </a:lnTo>
                  <a:lnTo>
                    <a:pt x="9033" y="5246"/>
                  </a:lnTo>
                  <a:lnTo>
                    <a:pt x="9033" y="5246"/>
                  </a:lnTo>
                  <a:lnTo>
                    <a:pt x="8936" y="4954"/>
                  </a:lnTo>
                  <a:lnTo>
                    <a:pt x="9033" y="4663"/>
                  </a:lnTo>
                  <a:lnTo>
                    <a:pt x="9228" y="4080"/>
                  </a:lnTo>
                  <a:lnTo>
                    <a:pt x="9616" y="3692"/>
                  </a:lnTo>
                  <a:lnTo>
                    <a:pt x="9908" y="3497"/>
                  </a:lnTo>
                  <a:lnTo>
                    <a:pt x="10199" y="3400"/>
                  </a:lnTo>
                  <a:lnTo>
                    <a:pt x="10199" y="3400"/>
                  </a:lnTo>
                  <a:lnTo>
                    <a:pt x="10199" y="3400"/>
                  </a:lnTo>
                  <a:lnTo>
                    <a:pt x="10199" y="3400"/>
                  </a:lnTo>
                  <a:lnTo>
                    <a:pt x="10490" y="3303"/>
                  </a:lnTo>
                  <a:lnTo>
                    <a:pt x="11170" y="3303"/>
                  </a:lnTo>
                  <a:lnTo>
                    <a:pt x="11170" y="3303"/>
                  </a:lnTo>
                  <a:lnTo>
                    <a:pt x="11656" y="3400"/>
                  </a:lnTo>
                  <a:lnTo>
                    <a:pt x="12044" y="3594"/>
                  </a:lnTo>
                  <a:lnTo>
                    <a:pt x="12433" y="3983"/>
                  </a:lnTo>
                  <a:lnTo>
                    <a:pt x="12627" y="4371"/>
                  </a:lnTo>
                  <a:lnTo>
                    <a:pt x="12627" y="4371"/>
                  </a:lnTo>
                  <a:lnTo>
                    <a:pt x="12724" y="4566"/>
                  </a:lnTo>
                  <a:lnTo>
                    <a:pt x="12919" y="4566"/>
                  </a:lnTo>
                  <a:lnTo>
                    <a:pt x="12919" y="4566"/>
                  </a:lnTo>
                  <a:lnTo>
                    <a:pt x="13016" y="4469"/>
                  </a:lnTo>
                  <a:lnTo>
                    <a:pt x="13016" y="4274"/>
                  </a:lnTo>
                  <a:lnTo>
                    <a:pt x="13016" y="4274"/>
                  </a:lnTo>
                  <a:lnTo>
                    <a:pt x="12821" y="3886"/>
                  </a:lnTo>
                  <a:lnTo>
                    <a:pt x="12627" y="3594"/>
                  </a:lnTo>
                  <a:lnTo>
                    <a:pt x="12336" y="3303"/>
                  </a:lnTo>
                  <a:lnTo>
                    <a:pt x="11947" y="3109"/>
                  </a:lnTo>
                  <a:lnTo>
                    <a:pt x="11947" y="3109"/>
                  </a:lnTo>
                  <a:lnTo>
                    <a:pt x="13113" y="2332"/>
                  </a:lnTo>
                  <a:lnTo>
                    <a:pt x="13113" y="2332"/>
                  </a:lnTo>
                  <a:lnTo>
                    <a:pt x="13307" y="2235"/>
                  </a:lnTo>
                  <a:lnTo>
                    <a:pt x="13404" y="2137"/>
                  </a:lnTo>
                  <a:lnTo>
                    <a:pt x="13404" y="1749"/>
                  </a:lnTo>
                  <a:lnTo>
                    <a:pt x="13307" y="1458"/>
                  </a:lnTo>
                  <a:lnTo>
                    <a:pt x="13016" y="1166"/>
                  </a:lnTo>
                  <a:lnTo>
                    <a:pt x="13016" y="1166"/>
                  </a:lnTo>
                  <a:lnTo>
                    <a:pt x="12724" y="1069"/>
                  </a:lnTo>
                  <a:lnTo>
                    <a:pt x="12336" y="1069"/>
                  </a:lnTo>
                  <a:lnTo>
                    <a:pt x="12044" y="1166"/>
                  </a:lnTo>
                  <a:lnTo>
                    <a:pt x="11753" y="1263"/>
                  </a:lnTo>
                  <a:lnTo>
                    <a:pt x="11753" y="1263"/>
                  </a:lnTo>
                  <a:lnTo>
                    <a:pt x="11753" y="875"/>
                  </a:lnTo>
                  <a:lnTo>
                    <a:pt x="11753" y="875"/>
                  </a:lnTo>
                  <a:lnTo>
                    <a:pt x="11656" y="583"/>
                  </a:lnTo>
                  <a:lnTo>
                    <a:pt x="11462" y="292"/>
                  </a:lnTo>
                  <a:lnTo>
                    <a:pt x="11170" y="98"/>
                  </a:lnTo>
                  <a:lnTo>
                    <a:pt x="10782" y="1"/>
                  </a:lnTo>
                  <a:lnTo>
                    <a:pt x="10782" y="1"/>
                  </a:lnTo>
                  <a:lnTo>
                    <a:pt x="10490" y="98"/>
                  </a:lnTo>
                  <a:lnTo>
                    <a:pt x="10199" y="292"/>
                  </a:lnTo>
                  <a:lnTo>
                    <a:pt x="10005" y="583"/>
                  </a:lnTo>
                  <a:lnTo>
                    <a:pt x="9908" y="875"/>
                  </a:lnTo>
                  <a:lnTo>
                    <a:pt x="9908" y="875"/>
                  </a:lnTo>
                  <a:lnTo>
                    <a:pt x="9908" y="1263"/>
                  </a:lnTo>
                  <a:lnTo>
                    <a:pt x="9908" y="1263"/>
                  </a:lnTo>
                  <a:lnTo>
                    <a:pt x="9616" y="1069"/>
                  </a:lnTo>
                  <a:lnTo>
                    <a:pt x="9325" y="1069"/>
                  </a:lnTo>
                  <a:lnTo>
                    <a:pt x="8936" y="1069"/>
                  </a:lnTo>
                  <a:lnTo>
                    <a:pt x="8645" y="1166"/>
                  </a:lnTo>
                  <a:lnTo>
                    <a:pt x="8645" y="1166"/>
                  </a:lnTo>
                  <a:lnTo>
                    <a:pt x="8451" y="1458"/>
                  </a:lnTo>
                  <a:lnTo>
                    <a:pt x="8256" y="1749"/>
                  </a:lnTo>
                  <a:lnTo>
                    <a:pt x="8353" y="2137"/>
                  </a:lnTo>
                  <a:lnTo>
                    <a:pt x="8353" y="2235"/>
                  </a:lnTo>
                  <a:lnTo>
                    <a:pt x="8548" y="2332"/>
                  </a:lnTo>
                  <a:lnTo>
                    <a:pt x="8548" y="2332"/>
                  </a:lnTo>
                  <a:lnTo>
                    <a:pt x="9713" y="3109"/>
                  </a:lnTo>
                  <a:lnTo>
                    <a:pt x="9713" y="3109"/>
                  </a:lnTo>
                  <a:lnTo>
                    <a:pt x="9228" y="3497"/>
                  </a:lnTo>
                  <a:lnTo>
                    <a:pt x="8839" y="3886"/>
                  </a:lnTo>
                  <a:lnTo>
                    <a:pt x="8645" y="4469"/>
                  </a:lnTo>
                  <a:lnTo>
                    <a:pt x="8548" y="5051"/>
                  </a:lnTo>
                  <a:lnTo>
                    <a:pt x="8548" y="5051"/>
                  </a:lnTo>
                  <a:lnTo>
                    <a:pt x="7868" y="5343"/>
                  </a:lnTo>
                  <a:lnTo>
                    <a:pt x="7576" y="5537"/>
                  </a:lnTo>
                  <a:lnTo>
                    <a:pt x="7382" y="5828"/>
                  </a:lnTo>
                  <a:lnTo>
                    <a:pt x="6994" y="6314"/>
                  </a:lnTo>
                  <a:lnTo>
                    <a:pt x="6994" y="6314"/>
                  </a:lnTo>
                  <a:lnTo>
                    <a:pt x="6702" y="6508"/>
                  </a:lnTo>
                  <a:lnTo>
                    <a:pt x="6411" y="6702"/>
                  </a:lnTo>
                  <a:lnTo>
                    <a:pt x="6411" y="6411"/>
                  </a:lnTo>
                  <a:lnTo>
                    <a:pt x="6411" y="6411"/>
                  </a:lnTo>
                  <a:lnTo>
                    <a:pt x="6314" y="6217"/>
                  </a:lnTo>
                  <a:lnTo>
                    <a:pt x="6217" y="6023"/>
                  </a:lnTo>
                  <a:lnTo>
                    <a:pt x="6022" y="5925"/>
                  </a:lnTo>
                  <a:lnTo>
                    <a:pt x="5828" y="5828"/>
                  </a:lnTo>
                  <a:lnTo>
                    <a:pt x="4760" y="5828"/>
                  </a:lnTo>
                  <a:lnTo>
                    <a:pt x="4760" y="5828"/>
                  </a:lnTo>
                  <a:lnTo>
                    <a:pt x="4371" y="5925"/>
                  </a:lnTo>
                  <a:lnTo>
                    <a:pt x="4177" y="6217"/>
                  </a:lnTo>
                  <a:lnTo>
                    <a:pt x="680" y="6217"/>
                  </a:lnTo>
                  <a:lnTo>
                    <a:pt x="680" y="6217"/>
                  </a:lnTo>
                  <a:lnTo>
                    <a:pt x="389" y="6314"/>
                  </a:lnTo>
                  <a:lnTo>
                    <a:pt x="195" y="6411"/>
                  </a:lnTo>
                  <a:lnTo>
                    <a:pt x="98" y="6605"/>
                  </a:lnTo>
                  <a:lnTo>
                    <a:pt x="1" y="6897"/>
                  </a:lnTo>
                  <a:lnTo>
                    <a:pt x="1" y="11559"/>
                  </a:lnTo>
                  <a:lnTo>
                    <a:pt x="1" y="11559"/>
                  </a:lnTo>
                  <a:lnTo>
                    <a:pt x="98" y="11753"/>
                  </a:lnTo>
                  <a:lnTo>
                    <a:pt x="195" y="11947"/>
                  </a:lnTo>
                  <a:lnTo>
                    <a:pt x="389" y="12142"/>
                  </a:lnTo>
                  <a:lnTo>
                    <a:pt x="680" y="12142"/>
                  </a:lnTo>
                  <a:lnTo>
                    <a:pt x="4177" y="12142"/>
                  </a:lnTo>
                  <a:lnTo>
                    <a:pt x="4177" y="12142"/>
                  </a:lnTo>
                  <a:lnTo>
                    <a:pt x="4371" y="12433"/>
                  </a:lnTo>
                  <a:lnTo>
                    <a:pt x="4760" y="12530"/>
                  </a:lnTo>
                  <a:lnTo>
                    <a:pt x="5828" y="12530"/>
                  </a:lnTo>
                  <a:lnTo>
                    <a:pt x="5828" y="12530"/>
                  </a:lnTo>
                  <a:lnTo>
                    <a:pt x="6022" y="12530"/>
                  </a:lnTo>
                  <a:lnTo>
                    <a:pt x="6217" y="12336"/>
                  </a:lnTo>
                  <a:lnTo>
                    <a:pt x="6314" y="12142"/>
                  </a:lnTo>
                  <a:lnTo>
                    <a:pt x="6411" y="11947"/>
                  </a:lnTo>
                  <a:lnTo>
                    <a:pt x="6411" y="11656"/>
                  </a:lnTo>
                  <a:lnTo>
                    <a:pt x="6605" y="11656"/>
                  </a:lnTo>
                  <a:lnTo>
                    <a:pt x="6605" y="11656"/>
                  </a:lnTo>
                  <a:lnTo>
                    <a:pt x="6994" y="11753"/>
                  </a:lnTo>
                  <a:lnTo>
                    <a:pt x="6994" y="11753"/>
                  </a:lnTo>
                  <a:lnTo>
                    <a:pt x="8062" y="12142"/>
                  </a:lnTo>
                  <a:lnTo>
                    <a:pt x="8839" y="12336"/>
                  </a:lnTo>
                  <a:lnTo>
                    <a:pt x="9713" y="12433"/>
                  </a:lnTo>
                  <a:lnTo>
                    <a:pt x="9810" y="12919"/>
                  </a:lnTo>
                  <a:lnTo>
                    <a:pt x="9810" y="12919"/>
                  </a:lnTo>
                  <a:lnTo>
                    <a:pt x="9908" y="13307"/>
                  </a:lnTo>
                  <a:lnTo>
                    <a:pt x="10102" y="13501"/>
                  </a:lnTo>
                  <a:lnTo>
                    <a:pt x="10393" y="13793"/>
                  </a:lnTo>
                  <a:lnTo>
                    <a:pt x="10782" y="13793"/>
                  </a:lnTo>
                  <a:lnTo>
                    <a:pt x="10782" y="13793"/>
                  </a:lnTo>
                  <a:lnTo>
                    <a:pt x="11170" y="13793"/>
                  </a:lnTo>
                  <a:lnTo>
                    <a:pt x="11462" y="13599"/>
                  </a:lnTo>
                  <a:lnTo>
                    <a:pt x="11753" y="13307"/>
                  </a:lnTo>
                  <a:lnTo>
                    <a:pt x="11850" y="12919"/>
                  </a:lnTo>
                  <a:lnTo>
                    <a:pt x="11947" y="12433"/>
                  </a:lnTo>
                  <a:lnTo>
                    <a:pt x="11947" y="12433"/>
                  </a:lnTo>
                  <a:lnTo>
                    <a:pt x="12239" y="12336"/>
                  </a:lnTo>
                  <a:lnTo>
                    <a:pt x="12433" y="12239"/>
                  </a:lnTo>
                  <a:lnTo>
                    <a:pt x="12530" y="11947"/>
                  </a:lnTo>
                  <a:lnTo>
                    <a:pt x="12627" y="11753"/>
                  </a:lnTo>
                  <a:lnTo>
                    <a:pt x="12627" y="11365"/>
                  </a:lnTo>
                  <a:lnTo>
                    <a:pt x="12627" y="11365"/>
                  </a:lnTo>
                  <a:lnTo>
                    <a:pt x="12530" y="11170"/>
                  </a:lnTo>
                  <a:lnTo>
                    <a:pt x="12433" y="10976"/>
                  </a:lnTo>
                  <a:lnTo>
                    <a:pt x="12433" y="10976"/>
                  </a:lnTo>
                  <a:lnTo>
                    <a:pt x="12627" y="10782"/>
                  </a:lnTo>
                  <a:lnTo>
                    <a:pt x="12821" y="10685"/>
                  </a:lnTo>
                  <a:lnTo>
                    <a:pt x="12919" y="10490"/>
                  </a:lnTo>
                  <a:lnTo>
                    <a:pt x="12919" y="10199"/>
                  </a:lnTo>
                  <a:lnTo>
                    <a:pt x="12919" y="9908"/>
                  </a:lnTo>
                  <a:lnTo>
                    <a:pt x="12919" y="9908"/>
                  </a:lnTo>
                  <a:lnTo>
                    <a:pt x="12919" y="9616"/>
                  </a:lnTo>
                  <a:lnTo>
                    <a:pt x="12821" y="9422"/>
                  </a:lnTo>
                  <a:lnTo>
                    <a:pt x="12821" y="9422"/>
                  </a:lnTo>
                  <a:lnTo>
                    <a:pt x="13113" y="9131"/>
                  </a:lnTo>
                  <a:lnTo>
                    <a:pt x="13210" y="8936"/>
                  </a:lnTo>
                  <a:lnTo>
                    <a:pt x="13210" y="8742"/>
                  </a:lnTo>
                  <a:lnTo>
                    <a:pt x="13210" y="8354"/>
                  </a:lnTo>
                  <a:lnTo>
                    <a:pt x="13210" y="8354"/>
                  </a:lnTo>
                  <a:lnTo>
                    <a:pt x="13210" y="8062"/>
                  </a:lnTo>
                  <a:lnTo>
                    <a:pt x="13113" y="7868"/>
                  </a:lnTo>
                  <a:lnTo>
                    <a:pt x="13113" y="7868"/>
                  </a:lnTo>
                  <a:lnTo>
                    <a:pt x="13307" y="7674"/>
                  </a:lnTo>
                  <a:lnTo>
                    <a:pt x="13404" y="7285"/>
                  </a:lnTo>
                  <a:lnTo>
                    <a:pt x="13404" y="728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68"/>
            <p:cNvSpPr/>
            <p:nvPr/>
          </p:nvSpPr>
          <p:spPr>
            <a:xfrm>
              <a:off x="4294576" y="2586679"/>
              <a:ext cx="44492" cy="41880"/>
            </a:xfrm>
            <a:custGeom>
              <a:rect b="b" l="l" r="r" t="t"/>
              <a:pathLst>
                <a:path extrusionOk="0" fill="none" h="1555" w="1652">
                  <a:moveTo>
                    <a:pt x="486" y="195"/>
                  </a:moveTo>
                  <a:lnTo>
                    <a:pt x="486" y="195"/>
                  </a:lnTo>
                  <a:lnTo>
                    <a:pt x="680" y="98"/>
                  </a:lnTo>
                  <a:lnTo>
                    <a:pt x="972" y="1"/>
                  </a:lnTo>
                  <a:lnTo>
                    <a:pt x="1166" y="1"/>
                  </a:lnTo>
                  <a:lnTo>
                    <a:pt x="1457" y="98"/>
                  </a:lnTo>
                  <a:lnTo>
                    <a:pt x="1457" y="98"/>
                  </a:lnTo>
                  <a:lnTo>
                    <a:pt x="1652" y="292"/>
                  </a:lnTo>
                  <a:lnTo>
                    <a:pt x="1652" y="486"/>
                  </a:lnTo>
                  <a:lnTo>
                    <a:pt x="1555" y="583"/>
                  </a:lnTo>
                  <a:lnTo>
                    <a:pt x="1555" y="583"/>
                  </a:lnTo>
                  <a:lnTo>
                    <a:pt x="195" y="1555"/>
                  </a:lnTo>
                  <a:lnTo>
                    <a:pt x="195" y="1555"/>
                  </a:lnTo>
                  <a:lnTo>
                    <a:pt x="0" y="1458"/>
                  </a:lnTo>
                  <a:lnTo>
                    <a:pt x="0" y="1458"/>
                  </a:lnTo>
                  <a:lnTo>
                    <a:pt x="195" y="583"/>
                  </a:lnTo>
                  <a:lnTo>
                    <a:pt x="195" y="583"/>
                  </a:lnTo>
                  <a:lnTo>
                    <a:pt x="486" y="195"/>
                  </a:lnTo>
                  <a:lnTo>
                    <a:pt x="486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68"/>
            <p:cNvSpPr/>
            <p:nvPr/>
          </p:nvSpPr>
          <p:spPr>
            <a:xfrm>
              <a:off x="4265812" y="2557915"/>
              <a:ext cx="28791" cy="68031"/>
            </a:xfrm>
            <a:custGeom>
              <a:rect b="b" l="l" r="r" t="t"/>
              <a:pathLst>
                <a:path extrusionOk="0" fill="none" h="2526" w="1069">
                  <a:moveTo>
                    <a:pt x="486" y="0"/>
                  </a:moveTo>
                  <a:lnTo>
                    <a:pt x="486" y="0"/>
                  </a:lnTo>
                  <a:lnTo>
                    <a:pt x="680" y="97"/>
                  </a:lnTo>
                  <a:lnTo>
                    <a:pt x="874" y="194"/>
                  </a:lnTo>
                  <a:lnTo>
                    <a:pt x="971" y="292"/>
                  </a:lnTo>
                  <a:lnTo>
                    <a:pt x="1068" y="486"/>
                  </a:lnTo>
                  <a:lnTo>
                    <a:pt x="1068" y="486"/>
                  </a:lnTo>
                  <a:lnTo>
                    <a:pt x="874" y="1457"/>
                  </a:lnTo>
                  <a:lnTo>
                    <a:pt x="680" y="2526"/>
                  </a:lnTo>
                  <a:lnTo>
                    <a:pt x="389" y="2526"/>
                  </a:lnTo>
                  <a:lnTo>
                    <a:pt x="389" y="2526"/>
                  </a:lnTo>
                  <a:lnTo>
                    <a:pt x="194" y="1554"/>
                  </a:lnTo>
                  <a:lnTo>
                    <a:pt x="0" y="486"/>
                  </a:lnTo>
                  <a:lnTo>
                    <a:pt x="0" y="486"/>
                  </a:lnTo>
                  <a:lnTo>
                    <a:pt x="97" y="292"/>
                  </a:lnTo>
                  <a:lnTo>
                    <a:pt x="194" y="194"/>
                  </a:lnTo>
                  <a:lnTo>
                    <a:pt x="291" y="97"/>
                  </a:lnTo>
                  <a:lnTo>
                    <a:pt x="486" y="0"/>
                  </a:lnTo>
                  <a:lnTo>
                    <a:pt x="48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68"/>
            <p:cNvSpPr/>
            <p:nvPr/>
          </p:nvSpPr>
          <p:spPr>
            <a:xfrm>
              <a:off x="4221320" y="2586679"/>
              <a:ext cx="44519" cy="41880"/>
            </a:xfrm>
            <a:custGeom>
              <a:rect b="b" l="l" r="r" t="t"/>
              <a:pathLst>
                <a:path extrusionOk="0" fill="none" h="1555" w="1653">
                  <a:moveTo>
                    <a:pt x="98" y="583"/>
                  </a:moveTo>
                  <a:lnTo>
                    <a:pt x="98" y="583"/>
                  </a:lnTo>
                  <a:lnTo>
                    <a:pt x="1" y="486"/>
                  </a:lnTo>
                  <a:lnTo>
                    <a:pt x="1" y="292"/>
                  </a:lnTo>
                  <a:lnTo>
                    <a:pt x="195" y="98"/>
                  </a:lnTo>
                  <a:lnTo>
                    <a:pt x="195" y="98"/>
                  </a:lnTo>
                  <a:lnTo>
                    <a:pt x="487" y="1"/>
                  </a:lnTo>
                  <a:lnTo>
                    <a:pt x="681" y="1"/>
                  </a:lnTo>
                  <a:lnTo>
                    <a:pt x="972" y="98"/>
                  </a:lnTo>
                  <a:lnTo>
                    <a:pt x="1166" y="195"/>
                  </a:lnTo>
                  <a:lnTo>
                    <a:pt x="1166" y="195"/>
                  </a:lnTo>
                  <a:lnTo>
                    <a:pt x="1361" y="486"/>
                  </a:lnTo>
                  <a:lnTo>
                    <a:pt x="1361" y="486"/>
                  </a:lnTo>
                  <a:lnTo>
                    <a:pt x="1652" y="1458"/>
                  </a:lnTo>
                  <a:lnTo>
                    <a:pt x="1652" y="1458"/>
                  </a:lnTo>
                  <a:lnTo>
                    <a:pt x="1555" y="1555"/>
                  </a:lnTo>
                  <a:lnTo>
                    <a:pt x="1555" y="1555"/>
                  </a:lnTo>
                  <a:lnTo>
                    <a:pt x="98" y="583"/>
                  </a:lnTo>
                  <a:lnTo>
                    <a:pt x="98" y="5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68"/>
            <p:cNvSpPr/>
            <p:nvPr/>
          </p:nvSpPr>
          <p:spPr>
            <a:xfrm>
              <a:off x="4001604" y="2717463"/>
              <a:ext cx="146513" cy="156990"/>
            </a:xfrm>
            <a:custGeom>
              <a:rect b="b" l="l" r="r" t="t"/>
              <a:pathLst>
                <a:path extrusionOk="0" fill="none" h="5829" w="5440">
                  <a:moveTo>
                    <a:pt x="5439" y="5634"/>
                  </a:moveTo>
                  <a:lnTo>
                    <a:pt x="5439" y="5634"/>
                  </a:lnTo>
                  <a:lnTo>
                    <a:pt x="5439" y="5732"/>
                  </a:lnTo>
                  <a:lnTo>
                    <a:pt x="5342" y="5829"/>
                  </a:lnTo>
                  <a:lnTo>
                    <a:pt x="4274" y="5829"/>
                  </a:lnTo>
                  <a:lnTo>
                    <a:pt x="4274" y="5829"/>
                  </a:lnTo>
                  <a:lnTo>
                    <a:pt x="4080" y="5732"/>
                  </a:lnTo>
                  <a:lnTo>
                    <a:pt x="4080" y="5634"/>
                  </a:lnTo>
                  <a:lnTo>
                    <a:pt x="4080" y="1944"/>
                  </a:lnTo>
                  <a:lnTo>
                    <a:pt x="4080" y="1944"/>
                  </a:lnTo>
                  <a:lnTo>
                    <a:pt x="3982" y="1846"/>
                  </a:lnTo>
                  <a:lnTo>
                    <a:pt x="3885" y="1749"/>
                  </a:lnTo>
                  <a:lnTo>
                    <a:pt x="3885" y="1749"/>
                  </a:lnTo>
                  <a:lnTo>
                    <a:pt x="3691" y="1846"/>
                  </a:lnTo>
                  <a:lnTo>
                    <a:pt x="3691" y="1944"/>
                  </a:lnTo>
                  <a:lnTo>
                    <a:pt x="3691" y="5440"/>
                  </a:lnTo>
                  <a:lnTo>
                    <a:pt x="194" y="5440"/>
                  </a:lnTo>
                  <a:lnTo>
                    <a:pt x="194" y="5440"/>
                  </a:lnTo>
                  <a:lnTo>
                    <a:pt x="0" y="5440"/>
                  </a:lnTo>
                  <a:lnTo>
                    <a:pt x="0" y="5246"/>
                  </a:lnTo>
                  <a:lnTo>
                    <a:pt x="0" y="584"/>
                  </a:lnTo>
                  <a:lnTo>
                    <a:pt x="0" y="584"/>
                  </a:lnTo>
                  <a:lnTo>
                    <a:pt x="0" y="389"/>
                  </a:lnTo>
                  <a:lnTo>
                    <a:pt x="194" y="292"/>
                  </a:lnTo>
                  <a:lnTo>
                    <a:pt x="3691" y="292"/>
                  </a:lnTo>
                  <a:lnTo>
                    <a:pt x="3691" y="972"/>
                  </a:lnTo>
                  <a:lnTo>
                    <a:pt x="3691" y="972"/>
                  </a:lnTo>
                  <a:lnTo>
                    <a:pt x="3691" y="1167"/>
                  </a:lnTo>
                  <a:lnTo>
                    <a:pt x="3788" y="1264"/>
                  </a:lnTo>
                  <a:lnTo>
                    <a:pt x="3788" y="1264"/>
                  </a:lnTo>
                  <a:lnTo>
                    <a:pt x="3982" y="1167"/>
                  </a:lnTo>
                  <a:lnTo>
                    <a:pt x="4080" y="972"/>
                  </a:lnTo>
                  <a:lnTo>
                    <a:pt x="4080" y="195"/>
                  </a:lnTo>
                  <a:lnTo>
                    <a:pt x="4080" y="195"/>
                  </a:lnTo>
                  <a:lnTo>
                    <a:pt x="4080" y="1"/>
                  </a:lnTo>
                  <a:lnTo>
                    <a:pt x="4274" y="1"/>
                  </a:lnTo>
                  <a:lnTo>
                    <a:pt x="5342" y="1"/>
                  </a:lnTo>
                  <a:lnTo>
                    <a:pt x="5342" y="1"/>
                  </a:lnTo>
                  <a:lnTo>
                    <a:pt x="5439" y="1"/>
                  </a:lnTo>
                  <a:lnTo>
                    <a:pt x="5439" y="195"/>
                  </a:lnTo>
                  <a:lnTo>
                    <a:pt x="5439" y="563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68"/>
            <p:cNvSpPr/>
            <p:nvPr/>
          </p:nvSpPr>
          <p:spPr>
            <a:xfrm>
              <a:off x="4260560" y="2882290"/>
              <a:ext cx="39268" cy="26178"/>
            </a:xfrm>
            <a:custGeom>
              <a:rect b="b" l="l" r="r" t="t"/>
              <a:pathLst>
                <a:path extrusionOk="0" fill="none" h="972" w="1458">
                  <a:moveTo>
                    <a:pt x="778" y="971"/>
                  </a:moveTo>
                  <a:lnTo>
                    <a:pt x="778" y="971"/>
                  </a:lnTo>
                  <a:lnTo>
                    <a:pt x="486" y="971"/>
                  </a:lnTo>
                  <a:lnTo>
                    <a:pt x="292" y="874"/>
                  </a:lnTo>
                  <a:lnTo>
                    <a:pt x="195" y="680"/>
                  </a:lnTo>
                  <a:lnTo>
                    <a:pt x="98" y="486"/>
                  </a:lnTo>
                  <a:lnTo>
                    <a:pt x="1" y="0"/>
                  </a:lnTo>
                  <a:lnTo>
                    <a:pt x="1458" y="0"/>
                  </a:lnTo>
                  <a:lnTo>
                    <a:pt x="1361" y="486"/>
                  </a:lnTo>
                  <a:lnTo>
                    <a:pt x="1361" y="486"/>
                  </a:lnTo>
                  <a:lnTo>
                    <a:pt x="1263" y="680"/>
                  </a:lnTo>
                  <a:lnTo>
                    <a:pt x="1166" y="874"/>
                  </a:lnTo>
                  <a:lnTo>
                    <a:pt x="972" y="971"/>
                  </a:lnTo>
                  <a:lnTo>
                    <a:pt x="778" y="971"/>
                  </a:lnTo>
                  <a:lnTo>
                    <a:pt x="778" y="97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68"/>
            <p:cNvSpPr/>
            <p:nvPr/>
          </p:nvSpPr>
          <p:spPr>
            <a:xfrm>
              <a:off x="4161152" y="2693924"/>
              <a:ext cx="177916" cy="177916"/>
            </a:xfrm>
            <a:custGeom>
              <a:rect b="b" l="l" r="r" t="t"/>
              <a:pathLst>
                <a:path extrusionOk="0" fill="none" h="6606" w="6606">
                  <a:moveTo>
                    <a:pt x="6606" y="1846"/>
                  </a:moveTo>
                  <a:lnTo>
                    <a:pt x="6606" y="1846"/>
                  </a:lnTo>
                  <a:lnTo>
                    <a:pt x="6509" y="2041"/>
                  </a:lnTo>
                  <a:lnTo>
                    <a:pt x="6217" y="2138"/>
                  </a:lnTo>
                  <a:lnTo>
                    <a:pt x="3400" y="2138"/>
                  </a:lnTo>
                  <a:lnTo>
                    <a:pt x="3400" y="2138"/>
                  </a:lnTo>
                  <a:lnTo>
                    <a:pt x="3303" y="2235"/>
                  </a:lnTo>
                  <a:lnTo>
                    <a:pt x="3206" y="2332"/>
                  </a:lnTo>
                  <a:lnTo>
                    <a:pt x="3206" y="2332"/>
                  </a:lnTo>
                  <a:lnTo>
                    <a:pt x="3303" y="2526"/>
                  </a:lnTo>
                  <a:lnTo>
                    <a:pt x="3498" y="2526"/>
                  </a:lnTo>
                  <a:lnTo>
                    <a:pt x="6023" y="2526"/>
                  </a:lnTo>
                  <a:lnTo>
                    <a:pt x="6023" y="2526"/>
                  </a:lnTo>
                  <a:lnTo>
                    <a:pt x="6314" y="2623"/>
                  </a:lnTo>
                  <a:lnTo>
                    <a:pt x="6411" y="2915"/>
                  </a:lnTo>
                  <a:lnTo>
                    <a:pt x="6411" y="3497"/>
                  </a:lnTo>
                  <a:lnTo>
                    <a:pt x="6411" y="3497"/>
                  </a:lnTo>
                  <a:lnTo>
                    <a:pt x="6314" y="3595"/>
                  </a:lnTo>
                  <a:lnTo>
                    <a:pt x="6217" y="3692"/>
                  </a:lnTo>
                  <a:lnTo>
                    <a:pt x="3692" y="3692"/>
                  </a:lnTo>
                  <a:lnTo>
                    <a:pt x="3692" y="3692"/>
                  </a:lnTo>
                  <a:lnTo>
                    <a:pt x="3595" y="3692"/>
                  </a:lnTo>
                  <a:lnTo>
                    <a:pt x="3595" y="3692"/>
                  </a:lnTo>
                  <a:lnTo>
                    <a:pt x="3498" y="3886"/>
                  </a:lnTo>
                  <a:lnTo>
                    <a:pt x="3498" y="3983"/>
                  </a:lnTo>
                  <a:lnTo>
                    <a:pt x="3595" y="4080"/>
                  </a:lnTo>
                  <a:lnTo>
                    <a:pt x="3692" y="4080"/>
                  </a:lnTo>
                  <a:lnTo>
                    <a:pt x="5731" y="4080"/>
                  </a:lnTo>
                  <a:lnTo>
                    <a:pt x="5731" y="4080"/>
                  </a:lnTo>
                  <a:lnTo>
                    <a:pt x="6023" y="4177"/>
                  </a:lnTo>
                  <a:lnTo>
                    <a:pt x="6120" y="4469"/>
                  </a:lnTo>
                  <a:lnTo>
                    <a:pt x="6120" y="4760"/>
                  </a:lnTo>
                  <a:lnTo>
                    <a:pt x="6120" y="4760"/>
                  </a:lnTo>
                  <a:lnTo>
                    <a:pt x="6023" y="5051"/>
                  </a:lnTo>
                  <a:lnTo>
                    <a:pt x="5731" y="5149"/>
                  </a:lnTo>
                  <a:lnTo>
                    <a:pt x="3983" y="5149"/>
                  </a:lnTo>
                  <a:lnTo>
                    <a:pt x="3983" y="5149"/>
                  </a:lnTo>
                  <a:lnTo>
                    <a:pt x="3789" y="5246"/>
                  </a:lnTo>
                  <a:lnTo>
                    <a:pt x="3789" y="5343"/>
                  </a:lnTo>
                  <a:lnTo>
                    <a:pt x="3789" y="5343"/>
                  </a:lnTo>
                  <a:lnTo>
                    <a:pt x="3789" y="5343"/>
                  </a:lnTo>
                  <a:lnTo>
                    <a:pt x="3789" y="5537"/>
                  </a:lnTo>
                  <a:lnTo>
                    <a:pt x="3983" y="5537"/>
                  </a:lnTo>
                  <a:lnTo>
                    <a:pt x="5440" y="5537"/>
                  </a:lnTo>
                  <a:lnTo>
                    <a:pt x="5440" y="5537"/>
                  </a:lnTo>
                  <a:lnTo>
                    <a:pt x="5634" y="5634"/>
                  </a:lnTo>
                  <a:lnTo>
                    <a:pt x="5731" y="5926"/>
                  </a:lnTo>
                  <a:lnTo>
                    <a:pt x="5731" y="6314"/>
                  </a:lnTo>
                  <a:lnTo>
                    <a:pt x="5731" y="6314"/>
                  </a:lnTo>
                  <a:lnTo>
                    <a:pt x="5634" y="6508"/>
                  </a:lnTo>
                  <a:lnTo>
                    <a:pt x="5440" y="6606"/>
                  </a:lnTo>
                  <a:lnTo>
                    <a:pt x="3498" y="6606"/>
                  </a:lnTo>
                  <a:lnTo>
                    <a:pt x="3498" y="6606"/>
                  </a:lnTo>
                  <a:lnTo>
                    <a:pt x="2526" y="6508"/>
                  </a:lnTo>
                  <a:lnTo>
                    <a:pt x="1846" y="6314"/>
                  </a:lnTo>
                  <a:lnTo>
                    <a:pt x="778" y="5926"/>
                  </a:lnTo>
                  <a:lnTo>
                    <a:pt x="778" y="5926"/>
                  </a:lnTo>
                  <a:lnTo>
                    <a:pt x="195" y="5828"/>
                  </a:lnTo>
                  <a:lnTo>
                    <a:pt x="1" y="5828"/>
                  </a:lnTo>
                  <a:lnTo>
                    <a:pt x="1" y="1652"/>
                  </a:lnTo>
                  <a:lnTo>
                    <a:pt x="1" y="1652"/>
                  </a:lnTo>
                  <a:lnTo>
                    <a:pt x="487" y="1458"/>
                  </a:lnTo>
                  <a:lnTo>
                    <a:pt x="875" y="1166"/>
                  </a:lnTo>
                  <a:lnTo>
                    <a:pt x="1264" y="584"/>
                  </a:lnTo>
                  <a:lnTo>
                    <a:pt x="1264" y="584"/>
                  </a:lnTo>
                  <a:lnTo>
                    <a:pt x="1652" y="195"/>
                  </a:lnTo>
                  <a:lnTo>
                    <a:pt x="2235" y="1"/>
                  </a:lnTo>
                  <a:lnTo>
                    <a:pt x="2235" y="1"/>
                  </a:lnTo>
                  <a:lnTo>
                    <a:pt x="2235" y="1"/>
                  </a:lnTo>
                  <a:lnTo>
                    <a:pt x="2332" y="292"/>
                  </a:lnTo>
                  <a:lnTo>
                    <a:pt x="2429" y="584"/>
                  </a:lnTo>
                  <a:lnTo>
                    <a:pt x="2623" y="778"/>
                  </a:lnTo>
                  <a:lnTo>
                    <a:pt x="2915" y="972"/>
                  </a:lnTo>
                  <a:lnTo>
                    <a:pt x="2915" y="972"/>
                  </a:lnTo>
                  <a:lnTo>
                    <a:pt x="3206" y="1069"/>
                  </a:lnTo>
                  <a:lnTo>
                    <a:pt x="6217" y="1069"/>
                  </a:lnTo>
                  <a:lnTo>
                    <a:pt x="6217" y="1069"/>
                  </a:lnTo>
                  <a:lnTo>
                    <a:pt x="6509" y="1166"/>
                  </a:lnTo>
                  <a:lnTo>
                    <a:pt x="6606" y="1458"/>
                  </a:lnTo>
                  <a:lnTo>
                    <a:pt x="6606" y="184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68"/>
            <p:cNvSpPr/>
            <p:nvPr/>
          </p:nvSpPr>
          <p:spPr>
            <a:xfrm>
              <a:off x="4339042" y="2743641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" name="Google Shape;658;p68"/>
          <p:cNvGrpSpPr/>
          <p:nvPr/>
        </p:nvGrpSpPr>
        <p:grpSpPr>
          <a:xfrm>
            <a:off x="5107695" y="3618544"/>
            <a:ext cx="442557" cy="493808"/>
            <a:chOff x="1560954" y="2547438"/>
            <a:chExt cx="329627" cy="371480"/>
          </a:xfrm>
        </p:grpSpPr>
        <p:sp>
          <p:nvSpPr>
            <p:cNvPr id="659" name="Google Shape;659;p68"/>
            <p:cNvSpPr/>
            <p:nvPr/>
          </p:nvSpPr>
          <p:spPr>
            <a:xfrm>
              <a:off x="1560954" y="2547438"/>
              <a:ext cx="329627" cy="371480"/>
            </a:xfrm>
            <a:custGeom>
              <a:rect b="b" l="l" r="r" t="t"/>
              <a:pathLst>
                <a:path extrusionOk="0" h="13793" w="12239">
                  <a:moveTo>
                    <a:pt x="5343" y="389"/>
                  </a:moveTo>
                  <a:lnTo>
                    <a:pt x="6217" y="486"/>
                  </a:lnTo>
                  <a:lnTo>
                    <a:pt x="7188" y="778"/>
                  </a:lnTo>
                  <a:lnTo>
                    <a:pt x="8063" y="1166"/>
                  </a:lnTo>
                  <a:lnTo>
                    <a:pt x="8840" y="1749"/>
                  </a:lnTo>
                  <a:lnTo>
                    <a:pt x="9422" y="2429"/>
                  </a:lnTo>
                  <a:lnTo>
                    <a:pt x="9908" y="3206"/>
                  </a:lnTo>
                  <a:lnTo>
                    <a:pt x="10199" y="4080"/>
                  </a:lnTo>
                  <a:lnTo>
                    <a:pt x="10394" y="4954"/>
                  </a:lnTo>
                  <a:lnTo>
                    <a:pt x="10491" y="5537"/>
                  </a:lnTo>
                  <a:lnTo>
                    <a:pt x="10782" y="5925"/>
                  </a:lnTo>
                  <a:lnTo>
                    <a:pt x="11753" y="7480"/>
                  </a:lnTo>
                  <a:lnTo>
                    <a:pt x="11850" y="7577"/>
                  </a:lnTo>
                  <a:lnTo>
                    <a:pt x="11656" y="7674"/>
                  </a:lnTo>
                  <a:lnTo>
                    <a:pt x="10685" y="7674"/>
                  </a:lnTo>
                  <a:lnTo>
                    <a:pt x="10588" y="7771"/>
                  </a:lnTo>
                  <a:lnTo>
                    <a:pt x="10491" y="7965"/>
                  </a:lnTo>
                  <a:lnTo>
                    <a:pt x="10491" y="8159"/>
                  </a:lnTo>
                  <a:lnTo>
                    <a:pt x="10879" y="10296"/>
                  </a:lnTo>
                  <a:lnTo>
                    <a:pt x="10879" y="10490"/>
                  </a:lnTo>
                  <a:lnTo>
                    <a:pt x="10782" y="10685"/>
                  </a:lnTo>
                  <a:lnTo>
                    <a:pt x="10588" y="10879"/>
                  </a:lnTo>
                  <a:lnTo>
                    <a:pt x="8257" y="10879"/>
                  </a:lnTo>
                  <a:lnTo>
                    <a:pt x="8063" y="10976"/>
                  </a:lnTo>
                  <a:lnTo>
                    <a:pt x="7965" y="11073"/>
                  </a:lnTo>
                  <a:lnTo>
                    <a:pt x="7868" y="11170"/>
                  </a:lnTo>
                  <a:lnTo>
                    <a:pt x="7868" y="11267"/>
                  </a:lnTo>
                  <a:lnTo>
                    <a:pt x="7868" y="11656"/>
                  </a:lnTo>
                  <a:lnTo>
                    <a:pt x="4663" y="11656"/>
                  </a:lnTo>
                  <a:lnTo>
                    <a:pt x="4469" y="11753"/>
                  </a:lnTo>
                  <a:lnTo>
                    <a:pt x="4469" y="11850"/>
                  </a:lnTo>
                  <a:lnTo>
                    <a:pt x="4469" y="12045"/>
                  </a:lnTo>
                  <a:lnTo>
                    <a:pt x="8160" y="12045"/>
                  </a:lnTo>
                  <a:lnTo>
                    <a:pt x="8354" y="12142"/>
                  </a:lnTo>
                  <a:lnTo>
                    <a:pt x="8451" y="12336"/>
                  </a:lnTo>
                  <a:lnTo>
                    <a:pt x="8451" y="13113"/>
                  </a:lnTo>
                  <a:lnTo>
                    <a:pt x="8354" y="13307"/>
                  </a:lnTo>
                  <a:lnTo>
                    <a:pt x="8160" y="13404"/>
                  </a:lnTo>
                  <a:lnTo>
                    <a:pt x="2818" y="13404"/>
                  </a:lnTo>
                  <a:lnTo>
                    <a:pt x="2623" y="13307"/>
                  </a:lnTo>
                  <a:lnTo>
                    <a:pt x="2526" y="13113"/>
                  </a:lnTo>
                  <a:lnTo>
                    <a:pt x="2526" y="12336"/>
                  </a:lnTo>
                  <a:lnTo>
                    <a:pt x="2623" y="12142"/>
                  </a:lnTo>
                  <a:lnTo>
                    <a:pt x="2720" y="12045"/>
                  </a:lnTo>
                  <a:lnTo>
                    <a:pt x="3886" y="12045"/>
                  </a:lnTo>
                  <a:lnTo>
                    <a:pt x="3886" y="11850"/>
                  </a:lnTo>
                  <a:lnTo>
                    <a:pt x="3886" y="11753"/>
                  </a:lnTo>
                  <a:lnTo>
                    <a:pt x="3789" y="11656"/>
                  </a:lnTo>
                  <a:lnTo>
                    <a:pt x="3303" y="11656"/>
                  </a:lnTo>
                  <a:lnTo>
                    <a:pt x="3109" y="10879"/>
                  </a:lnTo>
                  <a:lnTo>
                    <a:pt x="2915" y="10199"/>
                  </a:lnTo>
                  <a:lnTo>
                    <a:pt x="2526" y="9616"/>
                  </a:lnTo>
                  <a:lnTo>
                    <a:pt x="2041" y="9034"/>
                  </a:lnTo>
                  <a:lnTo>
                    <a:pt x="1361" y="8257"/>
                  </a:lnTo>
                  <a:lnTo>
                    <a:pt x="875" y="7382"/>
                  </a:lnTo>
                  <a:lnTo>
                    <a:pt x="584" y="6411"/>
                  </a:lnTo>
                  <a:lnTo>
                    <a:pt x="487" y="5440"/>
                  </a:lnTo>
                  <a:lnTo>
                    <a:pt x="584" y="4469"/>
                  </a:lnTo>
                  <a:lnTo>
                    <a:pt x="778" y="3497"/>
                  </a:lnTo>
                  <a:lnTo>
                    <a:pt x="1264" y="2623"/>
                  </a:lnTo>
                  <a:lnTo>
                    <a:pt x="1846" y="1943"/>
                  </a:lnTo>
                  <a:lnTo>
                    <a:pt x="2623" y="1263"/>
                  </a:lnTo>
                  <a:lnTo>
                    <a:pt x="3498" y="778"/>
                  </a:lnTo>
                  <a:lnTo>
                    <a:pt x="4372" y="486"/>
                  </a:lnTo>
                  <a:lnTo>
                    <a:pt x="5343" y="389"/>
                  </a:lnTo>
                  <a:close/>
                  <a:moveTo>
                    <a:pt x="5343" y="1"/>
                  </a:moveTo>
                  <a:lnTo>
                    <a:pt x="4275" y="98"/>
                  </a:lnTo>
                  <a:lnTo>
                    <a:pt x="3303" y="389"/>
                  </a:lnTo>
                  <a:lnTo>
                    <a:pt x="2429" y="875"/>
                  </a:lnTo>
                  <a:lnTo>
                    <a:pt x="1555" y="1555"/>
                  </a:lnTo>
                  <a:lnTo>
                    <a:pt x="972" y="2429"/>
                  </a:lnTo>
                  <a:lnTo>
                    <a:pt x="389" y="3303"/>
                  </a:lnTo>
                  <a:lnTo>
                    <a:pt x="98" y="4371"/>
                  </a:lnTo>
                  <a:lnTo>
                    <a:pt x="1" y="5440"/>
                  </a:lnTo>
                  <a:lnTo>
                    <a:pt x="195" y="6508"/>
                  </a:lnTo>
                  <a:lnTo>
                    <a:pt x="487" y="7577"/>
                  </a:lnTo>
                  <a:lnTo>
                    <a:pt x="972" y="8451"/>
                  </a:lnTo>
                  <a:lnTo>
                    <a:pt x="1749" y="9325"/>
                  </a:lnTo>
                  <a:lnTo>
                    <a:pt x="2138" y="9811"/>
                  </a:lnTo>
                  <a:lnTo>
                    <a:pt x="2526" y="10393"/>
                  </a:lnTo>
                  <a:lnTo>
                    <a:pt x="2720" y="10976"/>
                  </a:lnTo>
                  <a:lnTo>
                    <a:pt x="2915" y="11656"/>
                  </a:lnTo>
                  <a:lnTo>
                    <a:pt x="2526" y="11656"/>
                  </a:lnTo>
                  <a:lnTo>
                    <a:pt x="2332" y="11850"/>
                  </a:lnTo>
                  <a:lnTo>
                    <a:pt x="2138" y="12045"/>
                  </a:lnTo>
                  <a:lnTo>
                    <a:pt x="2138" y="12336"/>
                  </a:lnTo>
                  <a:lnTo>
                    <a:pt x="2138" y="13113"/>
                  </a:lnTo>
                  <a:lnTo>
                    <a:pt x="2138" y="13404"/>
                  </a:lnTo>
                  <a:lnTo>
                    <a:pt x="2332" y="13599"/>
                  </a:lnTo>
                  <a:lnTo>
                    <a:pt x="2526" y="13793"/>
                  </a:lnTo>
                  <a:lnTo>
                    <a:pt x="8354" y="13793"/>
                  </a:lnTo>
                  <a:lnTo>
                    <a:pt x="8645" y="13599"/>
                  </a:lnTo>
                  <a:lnTo>
                    <a:pt x="8742" y="13404"/>
                  </a:lnTo>
                  <a:lnTo>
                    <a:pt x="8840" y="13113"/>
                  </a:lnTo>
                  <a:lnTo>
                    <a:pt x="8840" y="12336"/>
                  </a:lnTo>
                  <a:lnTo>
                    <a:pt x="8742" y="12142"/>
                  </a:lnTo>
                  <a:lnTo>
                    <a:pt x="8645" y="11947"/>
                  </a:lnTo>
                  <a:lnTo>
                    <a:pt x="8451" y="11753"/>
                  </a:lnTo>
                  <a:lnTo>
                    <a:pt x="8257" y="11656"/>
                  </a:lnTo>
                  <a:lnTo>
                    <a:pt x="8257" y="11267"/>
                  </a:lnTo>
                  <a:lnTo>
                    <a:pt x="10296" y="11267"/>
                  </a:lnTo>
                  <a:lnTo>
                    <a:pt x="10685" y="11170"/>
                  </a:lnTo>
                  <a:lnTo>
                    <a:pt x="11073" y="10976"/>
                  </a:lnTo>
                  <a:lnTo>
                    <a:pt x="11171" y="10588"/>
                  </a:lnTo>
                  <a:lnTo>
                    <a:pt x="11268" y="10199"/>
                  </a:lnTo>
                  <a:lnTo>
                    <a:pt x="10879" y="8062"/>
                  </a:lnTo>
                  <a:lnTo>
                    <a:pt x="11753" y="8062"/>
                  </a:lnTo>
                  <a:lnTo>
                    <a:pt x="11948" y="7965"/>
                  </a:lnTo>
                  <a:lnTo>
                    <a:pt x="12142" y="7771"/>
                  </a:lnTo>
                  <a:lnTo>
                    <a:pt x="12239" y="7480"/>
                  </a:lnTo>
                  <a:lnTo>
                    <a:pt x="12142" y="7285"/>
                  </a:lnTo>
                  <a:lnTo>
                    <a:pt x="11073" y="5731"/>
                  </a:lnTo>
                  <a:lnTo>
                    <a:pt x="10879" y="5343"/>
                  </a:lnTo>
                  <a:lnTo>
                    <a:pt x="10782" y="4954"/>
                  </a:lnTo>
                  <a:lnTo>
                    <a:pt x="10588" y="3886"/>
                  </a:lnTo>
                  <a:lnTo>
                    <a:pt x="10296" y="3012"/>
                  </a:lnTo>
                  <a:lnTo>
                    <a:pt x="9714" y="2137"/>
                  </a:lnTo>
                  <a:lnTo>
                    <a:pt x="9034" y="1458"/>
                  </a:lnTo>
                  <a:lnTo>
                    <a:pt x="8257" y="778"/>
                  </a:lnTo>
                  <a:lnTo>
                    <a:pt x="7285" y="292"/>
                  </a:lnTo>
                  <a:lnTo>
                    <a:pt x="6314" y="98"/>
                  </a:lnTo>
                  <a:lnTo>
                    <a:pt x="53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68"/>
            <p:cNvSpPr/>
            <p:nvPr/>
          </p:nvSpPr>
          <p:spPr>
            <a:xfrm>
              <a:off x="1560954" y="2547438"/>
              <a:ext cx="329627" cy="371480"/>
            </a:xfrm>
            <a:custGeom>
              <a:rect b="b" l="l" r="r" t="t"/>
              <a:pathLst>
                <a:path extrusionOk="0" fill="none" h="13793" w="12239">
                  <a:moveTo>
                    <a:pt x="12142" y="7285"/>
                  </a:moveTo>
                  <a:lnTo>
                    <a:pt x="11073" y="5731"/>
                  </a:lnTo>
                  <a:lnTo>
                    <a:pt x="11073" y="5731"/>
                  </a:lnTo>
                  <a:lnTo>
                    <a:pt x="10879" y="5343"/>
                  </a:lnTo>
                  <a:lnTo>
                    <a:pt x="10782" y="4954"/>
                  </a:lnTo>
                  <a:lnTo>
                    <a:pt x="10782" y="4954"/>
                  </a:lnTo>
                  <a:lnTo>
                    <a:pt x="10588" y="3886"/>
                  </a:lnTo>
                  <a:lnTo>
                    <a:pt x="10296" y="3012"/>
                  </a:lnTo>
                  <a:lnTo>
                    <a:pt x="9714" y="2137"/>
                  </a:lnTo>
                  <a:lnTo>
                    <a:pt x="9034" y="1458"/>
                  </a:lnTo>
                  <a:lnTo>
                    <a:pt x="9034" y="1458"/>
                  </a:lnTo>
                  <a:lnTo>
                    <a:pt x="8257" y="778"/>
                  </a:lnTo>
                  <a:lnTo>
                    <a:pt x="7285" y="292"/>
                  </a:lnTo>
                  <a:lnTo>
                    <a:pt x="6314" y="98"/>
                  </a:lnTo>
                  <a:lnTo>
                    <a:pt x="5343" y="1"/>
                  </a:lnTo>
                  <a:lnTo>
                    <a:pt x="4275" y="98"/>
                  </a:lnTo>
                  <a:lnTo>
                    <a:pt x="3303" y="389"/>
                  </a:lnTo>
                  <a:lnTo>
                    <a:pt x="2429" y="875"/>
                  </a:lnTo>
                  <a:lnTo>
                    <a:pt x="1555" y="1555"/>
                  </a:lnTo>
                  <a:lnTo>
                    <a:pt x="1555" y="1555"/>
                  </a:lnTo>
                  <a:lnTo>
                    <a:pt x="972" y="2429"/>
                  </a:lnTo>
                  <a:lnTo>
                    <a:pt x="389" y="3303"/>
                  </a:lnTo>
                  <a:lnTo>
                    <a:pt x="98" y="4371"/>
                  </a:lnTo>
                  <a:lnTo>
                    <a:pt x="1" y="5440"/>
                  </a:lnTo>
                  <a:lnTo>
                    <a:pt x="1" y="5440"/>
                  </a:lnTo>
                  <a:lnTo>
                    <a:pt x="195" y="6508"/>
                  </a:lnTo>
                  <a:lnTo>
                    <a:pt x="487" y="7577"/>
                  </a:lnTo>
                  <a:lnTo>
                    <a:pt x="972" y="8451"/>
                  </a:lnTo>
                  <a:lnTo>
                    <a:pt x="1749" y="9325"/>
                  </a:lnTo>
                  <a:lnTo>
                    <a:pt x="1749" y="9325"/>
                  </a:lnTo>
                  <a:lnTo>
                    <a:pt x="2138" y="9811"/>
                  </a:lnTo>
                  <a:lnTo>
                    <a:pt x="2526" y="10393"/>
                  </a:lnTo>
                  <a:lnTo>
                    <a:pt x="2720" y="10976"/>
                  </a:lnTo>
                  <a:lnTo>
                    <a:pt x="2915" y="11656"/>
                  </a:lnTo>
                  <a:lnTo>
                    <a:pt x="2818" y="11656"/>
                  </a:lnTo>
                  <a:lnTo>
                    <a:pt x="2818" y="11656"/>
                  </a:lnTo>
                  <a:lnTo>
                    <a:pt x="2526" y="11656"/>
                  </a:lnTo>
                  <a:lnTo>
                    <a:pt x="2332" y="11850"/>
                  </a:lnTo>
                  <a:lnTo>
                    <a:pt x="2138" y="12045"/>
                  </a:lnTo>
                  <a:lnTo>
                    <a:pt x="2138" y="12336"/>
                  </a:lnTo>
                  <a:lnTo>
                    <a:pt x="2138" y="13113"/>
                  </a:lnTo>
                  <a:lnTo>
                    <a:pt x="2138" y="13113"/>
                  </a:lnTo>
                  <a:lnTo>
                    <a:pt x="2138" y="13404"/>
                  </a:lnTo>
                  <a:lnTo>
                    <a:pt x="2332" y="13599"/>
                  </a:lnTo>
                  <a:lnTo>
                    <a:pt x="2526" y="13793"/>
                  </a:lnTo>
                  <a:lnTo>
                    <a:pt x="2818" y="13793"/>
                  </a:lnTo>
                  <a:lnTo>
                    <a:pt x="8160" y="13793"/>
                  </a:lnTo>
                  <a:lnTo>
                    <a:pt x="8160" y="13793"/>
                  </a:lnTo>
                  <a:lnTo>
                    <a:pt x="8354" y="13793"/>
                  </a:lnTo>
                  <a:lnTo>
                    <a:pt x="8645" y="13599"/>
                  </a:lnTo>
                  <a:lnTo>
                    <a:pt x="8742" y="13404"/>
                  </a:lnTo>
                  <a:lnTo>
                    <a:pt x="8840" y="13113"/>
                  </a:lnTo>
                  <a:lnTo>
                    <a:pt x="8840" y="12336"/>
                  </a:lnTo>
                  <a:lnTo>
                    <a:pt x="8840" y="12336"/>
                  </a:lnTo>
                  <a:lnTo>
                    <a:pt x="8742" y="12142"/>
                  </a:lnTo>
                  <a:lnTo>
                    <a:pt x="8645" y="11947"/>
                  </a:lnTo>
                  <a:lnTo>
                    <a:pt x="8451" y="11753"/>
                  </a:lnTo>
                  <a:lnTo>
                    <a:pt x="8257" y="11656"/>
                  </a:lnTo>
                  <a:lnTo>
                    <a:pt x="8257" y="11267"/>
                  </a:lnTo>
                  <a:lnTo>
                    <a:pt x="10296" y="11267"/>
                  </a:lnTo>
                  <a:lnTo>
                    <a:pt x="10296" y="11267"/>
                  </a:lnTo>
                  <a:lnTo>
                    <a:pt x="10685" y="11170"/>
                  </a:lnTo>
                  <a:lnTo>
                    <a:pt x="11073" y="10976"/>
                  </a:lnTo>
                  <a:lnTo>
                    <a:pt x="11171" y="10588"/>
                  </a:lnTo>
                  <a:lnTo>
                    <a:pt x="11268" y="10199"/>
                  </a:lnTo>
                  <a:lnTo>
                    <a:pt x="10879" y="8062"/>
                  </a:lnTo>
                  <a:lnTo>
                    <a:pt x="11753" y="8062"/>
                  </a:lnTo>
                  <a:lnTo>
                    <a:pt x="11753" y="8062"/>
                  </a:lnTo>
                  <a:lnTo>
                    <a:pt x="11948" y="7965"/>
                  </a:lnTo>
                  <a:lnTo>
                    <a:pt x="12142" y="7771"/>
                  </a:lnTo>
                  <a:lnTo>
                    <a:pt x="12239" y="7480"/>
                  </a:lnTo>
                  <a:lnTo>
                    <a:pt x="12142" y="7285"/>
                  </a:lnTo>
                  <a:lnTo>
                    <a:pt x="12142" y="728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68"/>
            <p:cNvSpPr/>
            <p:nvPr/>
          </p:nvSpPr>
          <p:spPr>
            <a:xfrm>
              <a:off x="1574043" y="2557915"/>
              <a:ext cx="306088" cy="350553"/>
            </a:xfrm>
            <a:custGeom>
              <a:rect b="b" l="l" r="r" t="t"/>
              <a:pathLst>
                <a:path extrusionOk="0" fill="none" h="13016" w="11365">
                  <a:moveTo>
                    <a:pt x="11170" y="7285"/>
                  </a:moveTo>
                  <a:lnTo>
                    <a:pt x="10393" y="7285"/>
                  </a:lnTo>
                  <a:lnTo>
                    <a:pt x="10393" y="7285"/>
                  </a:lnTo>
                  <a:lnTo>
                    <a:pt x="10199" y="7285"/>
                  </a:lnTo>
                  <a:lnTo>
                    <a:pt x="10102" y="7382"/>
                  </a:lnTo>
                  <a:lnTo>
                    <a:pt x="10005" y="7576"/>
                  </a:lnTo>
                  <a:lnTo>
                    <a:pt x="10005" y="7770"/>
                  </a:lnTo>
                  <a:lnTo>
                    <a:pt x="10393" y="9907"/>
                  </a:lnTo>
                  <a:lnTo>
                    <a:pt x="10393" y="9907"/>
                  </a:lnTo>
                  <a:lnTo>
                    <a:pt x="10393" y="10101"/>
                  </a:lnTo>
                  <a:lnTo>
                    <a:pt x="10296" y="10296"/>
                  </a:lnTo>
                  <a:lnTo>
                    <a:pt x="10102" y="10490"/>
                  </a:lnTo>
                  <a:lnTo>
                    <a:pt x="9810" y="10490"/>
                  </a:lnTo>
                  <a:lnTo>
                    <a:pt x="7771" y="10490"/>
                  </a:lnTo>
                  <a:lnTo>
                    <a:pt x="7771" y="10490"/>
                  </a:lnTo>
                  <a:lnTo>
                    <a:pt x="7577" y="10587"/>
                  </a:lnTo>
                  <a:lnTo>
                    <a:pt x="7479" y="10684"/>
                  </a:lnTo>
                  <a:lnTo>
                    <a:pt x="7382" y="10781"/>
                  </a:lnTo>
                  <a:lnTo>
                    <a:pt x="7382" y="10878"/>
                  </a:lnTo>
                  <a:lnTo>
                    <a:pt x="7382" y="11267"/>
                  </a:lnTo>
                  <a:lnTo>
                    <a:pt x="4177" y="11267"/>
                  </a:lnTo>
                  <a:lnTo>
                    <a:pt x="4177" y="11267"/>
                  </a:lnTo>
                  <a:lnTo>
                    <a:pt x="3983" y="11364"/>
                  </a:lnTo>
                  <a:lnTo>
                    <a:pt x="3983" y="11461"/>
                  </a:lnTo>
                  <a:lnTo>
                    <a:pt x="3983" y="11461"/>
                  </a:lnTo>
                  <a:lnTo>
                    <a:pt x="3983" y="11656"/>
                  </a:lnTo>
                  <a:lnTo>
                    <a:pt x="4177" y="11656"/>
                  </a:lnTo>
                  <a:lnTo>
                    <a:pt x="7674" y="11656"/>
                  </a:lnTo>
                  <a:lnTo>
                    <a:pt x="7674" y="11656"/>
                  </a:lnTo>
                  <a:lnTo>
                    <a:pt x="7868" y="11753"/>
                  </a:lnTo>
                  <a:lnTo>
                    <a:pt x="7965" y="11947"/>
                  </a:lnTo>
                  <a:lnTo>
                    <a:pt x="7965" y="12724"/>
                  </a:lnTo>
                  <a:lnTo>
                    <a:pt x="7965" y="12724"/>
                  </a:lnTo>
                  <a:lnTo>
                    <a:pt x="7868" y="12918"/>
                  </a:lnTo>
                  <a:lnTo>
                    <a:pt x="7674" y="13015"/>
                  </a:lnTo>
                  <a:lnTo>
                    <a:pt x="2332" y="13015"/>
                  </a:lnTo>
                  <a:lnTo>
                    <a:pt x="2332" y="13015"/>
                  </a:lnTo>
                  <a:lnTo>
                    <a:pt x="2137" y="12918"/>
                  </a:lnTo>
                  <a:lnTo>
                    <a:pt x="2040" y="12724"/>
                  </a:lnTo>
                  <a:lnTo>
                    <a:pt x="2040" y="11947"/>
                  </a:lnTo>
                  <a:lnTo>
                    <a:pt x="2040" y="11947"/>
                  </a:lnTo>
                  <a:lnTo>
                    <a:pt x="2137" y="11753"/>
                  </a:lnTo>
                  <a:lnTo>
                    <a:pt x="2234" y="11656"/>
                  </a:lnTo>
                  <a:lnTo>
                    <a:pt x="3206" y="11656"/>
                  </a:lnTo>
                  <a:lnTo>
                    <a:pt x="3206" y="11656"/>
                  </a:lnTo>
                  <a:lnTo>
                    <a:pt x="3400" y="11656"/>
                  </a:lnTo>
                  <a:lnTo>
                    <a:pt x="3400" y="11656"/>
                  </a:lnTo>
                  <a:lnTo>
                    <a:pt x="3400" y="11461"/>
                  </a:lnTo>
                  <a:lnTo>
                    <a:pt x="3400" y="11364"/>
                  </a:lnTo>
                  <a:lnTo>
                    <a:pt x="3303" y="11267"/>
                  </a:lnTo>
                  <a:lnTo>
                    <a:pt x="3206" y="11267"/>
                  </a:lnTo>
                  <a:lnTo>
                    <a:pt x="2817" y="11267"/>
                  </a:lnTo>
                  <a:lnTo>
                    <a:pt x="2817" y="11267"/>
                  </a:lnTo>
                  <a:lnTo>
                    <a:pt x="2623" y="10490"/>
                  </a:lnTo>
                  <a:lnTo>
                    <a:pt x="2429" y="9810"/>
                  </a:lnTo>
                  <a:lnTo>
                    <a:pt x="2040" y="9227"/>
                  </a:lnTo>
                  <a:lnTo>
                    <a:pt x="1555" y="8645"/>
                  </a:lnTo>
                  <a:lnTo>
                    <a:pt x="1555" y="8645"/>
                  </a:lnTo>
                  <a:lnTo>
                    <a:pt x="875" y="7868"/>
                  </a:lnTo>
                  <a:lnTo>
                    <a:pt x="389" y="6993"/>
                  </a:lnTo>
                  <a:lnTo>
                    <a:pt x="98" y="6022"/>
                  </a:lnTo>
                  <a:lnTo>
                    <a:pt x="1" y="5051"/>
                  </a:lnTo>
                  <a:lnTo>
                    <a:pt x="1" y="5051"/>
                  </a:lnTo>
                  <a:lnTo>
                    <a:pt x="98" y="4080"/>
                  </a:lnTo>
                  <a:lnTo>
                    <a:pt x="292" y="3108"/>
                  </a:lnTo>
                  <a:lnTo>
                    <a:pt x="778" y="2234"/>
                  </a:lnTo>
                  <a:lnTo>
                    <a:pt x="1360" y="1554"/>
                  </a:lnTo>
                  <a:lnTo>
                    <a:pt x="1360" y="1554"/>
                  </a:lnTo>
                  <a:lnTo>
                    <a:pt x="2137" y="874"/>
                  </a:lnTo>
                  <a:lnTo>
                    <a:pt x="3012" y="389"/>
                  </a:lnTo>
                  <a:lnTo>
                    <a:pt x="3886" y="97"/>
                  </a:lnTo>
                  <a:lnTo>
                    <a:pt x="4857" y="0"/>
                  </a:lnTo>
                  <a:lnTo>
                    <a:pt x="5731" y="97"/>
                  </a:lnTo>
                  <a:lnTo>
                    <a:pt x="6702" y="389"/>
                  </a:lnTo>
                  <a:lnTo>
                    <a:pt x="7577" y="777"/>
                  </a:lnTo>
                  <a:lnTo>
                    <a:pt x="8354" y="1360"/>
                  </a:lnTo>
                  <a:lnTo>
                    <a:pt x="8354" y="1360"/>
                  </a:lnTo>
                  <a:lnTo>
                    <a:pt x="8936" y="2040"/>
                  </a:lnTo>
                  <a:lnTo>
                    <a:pt x="9422" y="2817"/>
                  </a:lnTo>
                  <a:lnTo>
                    <a:pt x="9713" y="3691"/>
                  </a:lnTo>
                  <a:lnTo>
                    <a:pt x="9908" y="4565"/>
                  </a:lnTo>
                  <a:lnTo>
                    <a:pt x="9908" y="4565"/>
                  </a:lnTo>
                  <a:lnTo>
                    <a:pt x="10005" y="5148"/>
                  </a:lnTo>
                  <a:lnTo>
                    <a:pt x="10296" y="5536"/>
                  </a:lnTo>
                  <a:lnTo>
                    <a:pt x="11267" y="7091"/>
                  </a:lnTo>
                  <a:lnTo>
                    <a:pt x="11267" y="7091"/>
                  </a:lnTo>
                  <a:lnTo>
                    <a:pt x="11364" y="7188"/>
                  </a:lnTo>
                  <a:lnTo>
                    <a:pt x="11170" y="7285"/>
                  </a:lnTo>
                  <a:lnTo>
                    <a:pt x="11170" y="728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68"/>
            <p:cNvSpPr/>
            <p:nvPr/>
          </p:nvSpPr>
          <p:spPr>
            <a:xfrm>
              <a:off x="1877492" y="2754091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68"/>
            <p:cNvSpPr/>
            <p:nvPr/>
          </p:nvSpPr>
          <p:spPr>
            <a:xfrm>
              <a:off x="1610672" y="2597156"/>
              <a:ext cx="180529" cy="183141"/>
            </a:xfrm>
            <a:custGeom>
              <a:rect b="b" l="l" r="r" t="t"/>
              <a:pathLst>
                <a:path extrusionOk="0" h="6800" w="6703">
                  <a:moveTo>
                    <a:pt x="2720" y="2428"/>
                  </a:moveTo>
                  <a:lnTo>
                    <a:pt x="2914" y="2525"/>
                  </a:lnTo>
                  <a:lnTo>
                    <a:pt x="3011" y="2817"/>
                  </a:lnTo>
                  <a:lnTo>
                    <a:pt x="3108" y="3011"/>
                  </a:lnTo>
                  <a:lnTo>
                    <a:pt x="2817" y="3108"/>
                  </a:lnTo>
                  <a:lnTo>
                    <a:pt x="2429" y="3108"/>
                  </a:lnTo>
                  <a:lnTo>
                    <a:pt x="2137" y="2914"/>
                  </a:lnTo>
                  <a:lnTo>
                    <a:pt x="1846" y="2525"/>
                  </a:lnTo>
                  <a:lnTo>
                    <a:pt x="2526" y="2428"/>
                  </a:lnTo>
                  <a:close/>
                  <a:moveTo>
                    <a:pt x="4760" y="3594"/>
                  </a:moveTo>
                  <a:lnTo>
                    <a:pt x="4468" y="3982"/>
                  </a:lnTo>
                  <a:lnTo>
                    <a:pt x="4177" y="4274"/>
                  </a:lnTo>
                  <a:lnTo>
                    <a:pt x="3983" y="4371"/>
                  </a:lnTo>
                  <a:lnTo>
                    <a:pt x="3788" y="4371"/>
                  </a:lnTo>
                  <a:lnTo>
                    <a:pt x="3497" y="4274"/>
                  </a:lnTo>
                  <a:lnTo>
                    <a:pt x="3497" y="3982"/>
                  </a:lnTo>
                  <a:lnTo>
                    <a:pt x="3691" y="3691"/>
                  </a:lnTo>
                  <a:lnTo>
                    <a:pt x="3885" y="3594"/>
                  </a:lnTo>
                  <a:close/>
                  <a:moveTo>
                    <a:pt x="3303" y="5536"/>
                  </a:moveTo>
                  <a:lnTo>
                    <a:pt x="4177" y="5634"/>
                  </a:lnTo>
                  <a:lnTo>
                    <a:pt x="5051" y="5828"/>
                  </a:lnTo>
                  <a:lnTo>
                    <a:pt x="4662" y="6119"/>
                  </a:lnTo>
                  <a:lnTo>
                    <a:pt x="4274" y="6216"/>
                  </a:lnTo>
                  <a:lnTo>
                    <a:pt x="3788" y="6313"/>
                  </a:lnTo>
                  <a:lnTo>
                    <a:pt x="3303" y="6411"/>
                  </a:lnTo>
                  <a:lnTo>
                    <a:pt x="2914" y="6313"/>
                  </a:lnTo>
                  <a:lnTo>
                    <a:pt x="2429" y="6216"/>
                  </a:lnTo>
                  <a:lnTo>
                    <a:pt x="2040" y="6119"/>
                  </a:lnTo>
                  <a:lnTo>
                    <a:pt x="1652" y="5828"/>
                  </a:lnTo>
                  <a:lnTo>
                    <a:pt x="2526" y="5634"/>
                  </a:lnTo>
                  <a:lnTo>
                    <a:pt x="3303" y="5536"/>
                  </a:lnTo>
                  <a:close/>
                  <a:moveTo>
                    <a:pt x="3303" y="0"/>
                  </a:moveTo>
                  <a:lnTo>
                    <a:pt x="2817" y="97"/>
                  </a:lnTo>
                  <a:lnTo>
                    <a:pt x="2331" y="194"/>
                  </a:lnTo>
                  <a:lnTo>
                    <a:pt x="1846" y="389"/>
                  </a:lnTo>
                  <a:lnTo>
                    <a:pt x="1360" y="680"/>
                  </a:lnTo>
                  <a:lnTo>
                    <a:pt x="1263" y="777"/>
                  </a:lnTo>
                  <a:lnTo>
                    <a:pt x="1263" y="971"/>
                  </a:lnTo>
                  <a:lnTo>
                    <a:pt x="1457" y="1069"/>
                  </a:lnTo>
                  <a:lnTo>
                    <a:pt x="1554" y="971"/>
                  </a:lnTo>
                  <a:lnTo>
                    <a:pt x="1943" y="777"/>
                  </a:lnTo>
                  <a:lnTo>
                    <a:pt x="2429" y="583"/>
                  </a:lnTo>
                  <a:lnTo>
                    <a:pt x="2914" y="486"/>
                  </a:lnTo>
                  <a:lnTo>
                    <a:pt x="3303" y="389"/>
                  </a:lnTo>
                  <a:lnTo>
                    <a:pt x="3983" y="486"/>
                  </a:lnTo>
                  <a:lnTo>
                    <a:pt x="4468" y="680"/>
                  </a:lnTo>
                  <a:lnTo>
                    <a:pt x="5051" y="971"/>
                  </a:lnTo>
                  <a:lnTo>
                    <a:pt x="5439" y="1263"/>
                  </a:lnTo>
                  <a:lnTo>
                    <a:pt x="5828" y="1748"/>
                  </a:lnTo>
                  <a:lnTo>
                    <a:pt x="6119" y="2234"/>
                  </a:lnTo>
                  <a:lnTo>
                    <a:pt x="6314" y="2817"/>
                  </a:lnTo>
                  <a:lnTo>
                    <a:pt x="6314" y="3400"/>
                  </a:lnTo>
                  <a:lnTo>
                    <a:pt x="6217" y="3982"/>
                  </a:lnTo>
                  <a:lnTo>
                    <a:pt x="6119" y="4565"/>
                  </a:lnTo>
                  <a:lnTo>
                    <a:pt x="5828" y="5148"/>
                  </a:lnTo>
                  <a:lnTo>
                    <a:pt x="5439" y="5536"/>
                  </a:lnTo>
                  <a:lnTo>
                    <a:pt x="4857" y="5342"/>
                  </a:lnTo>
                  <a:lnTo>
                    <a:pt x="4177" y="5245"/>
                  </a:lnTo>
                  <a:lnTo>
                    <a:pt x="3497" y="5148"/>
                  </a:lnTo>
                  <a:lnTo>
                    <a:pt x="3497" y="4759"/>
                  </a:lnTo>
                  <a:lnTo>
                    <a:pt x="4080" y="4759"/>
                  </a:lnTo>
                  <a:lnTo>
                    <a:pt x="4371" y="4662"/>
                  </a:lnTo>
                  <a:lnTo>
                    <a:pt x="4662" y="4468"/>
                  </a:lnTo>
                  <a:lnTo>
                    <a:pt x="4857" y="4177"/>
                  </a:lnTo>
                  <a:lnTo>
                    <a:pt x="5051" y="3788"/>
                  </a:lnTo>
                  <a:lnTo>
                    <a:pt x="5148" y="3400"/>
                  </a:lnTo>
                  <a:lnTo>
                    <a:pt x="5148" y="3302"/>
                  </a:lnTo>
                  <a:lnTo>
                    <a:pt x="5148" y="3205"/>
                  </a:lnTo>
                  <a:lnTo>
                    <a:pt x="5051" y="3108"/>
                  </a:lnTo>
                  <a:lnTo>
                    <a:pt x="4857" y="3108"/>
                  </a:lnTo>
                  <a:lnTo>
                    <a:pt x="4468" y="3205"/>
                  </a:lnTo>
                  <a:lnTo>
                    <a:pt x="3788" y="3205"/>
                  </a:lnTo>
                  <a:lnTo>
                    <a:pt x="3497" y="3400"/>
                  </a:lnTo>
                  <a:lnTo>
                    <a:pt x="3497" y="3205"/>
                  </a:lnTo>
                  <a:lnTo>
                    <a:pt x="3497" y="2817"/>
                  </a:lnTo>
                  <a:lnTo>
                    <a:pt x="3400" y="2525"/>
                  </a:lnTo>
                  <a:lnTo>
                    <a:pt x="3206" y="2331"/>
                  </a:lnTo>
                  <a:lnTo>
                    <a:pt x="3011" y="2137"/>
                  </a:lnTo>
                  <a:lnTo>
                    <a:pt x="2817" y="2040"/>
                  </a:lnTo>
                  <a:lnTo>
                    <a:pt x="2429" y="2040"/>
                  </a:lnTo>
                  <a:lnTo>
                    <a:pt x="2040" y="2137"/>
                  </a:lnTo>
                  <a:lnTo>
                    <a:pt x="1652" y="2040"/>
                  </a:lnTo>
                  <a:lnTo>
                    <a:pt x="1554" y="2040"/>
                  </a:lnTo>
                  <a:lnTo>
                    <a:pt x="1457" y="2137"/>
                  </a:lnTo>
                  <a:lnTo>
                    <a:pt x="1360" y="2234"/>
                  </a:lnTo>
                  <a:lnTo>
                    <a:pt x="1360" y="2331"/>
                  </a:lnTo>
                  <a:lnTo>
                    <a:pt x="1554" y="2817"/>
                  </a:lnTo>
                  <a:lnTo>
                    <a:pt x="1749" y="3108"/>
                  </a:lnTo>
                  <a:lnTo>
                    <a:pt x="2040" y="3302"/>
                  </a:lnTo>
                  <a:lnTo>
                    <a:pt x="2331" y="3497"/>
                  </a:lnTo>
                  <a:lnTo>
                    <a:pt x="2720" y="3594"/>
                  </a:lnTo>
                  <a:lnTo>
                    <a:pt x="3108" y="3497"/>
                  </a:lnTo>
                  <a:lnTo>
                    <a:pt x="3108" y="5148"/>
                  </a:lnTo>
                  <a:lnTo>
                    <a:pt x="2137" y="5245"/>
                  </a:lnTo>
                  <a:lnTo>
                    <a:pt x="1263" y="5536"/>
                  </a:lnTo>
                  <a:lnTo>
                    <a:pt x="972" y="5148"/>
                  </a:lnTo>
                  <a:lnTo>
                    <a:pt x="680" y="4662"/>
                  </a:lnTo>
                  <a:lnTo>
                    <a:pt x="486" y="4177"/>
                  </a:lnTo>
                  <a:lnTo>
                    <a:pt x="389" y="3691"/>
                  </a:lnTo>
                  <a:lnTo>
                    <a:pt x="389" y="3108"/>
                  </a:lnTo>
                  <a:lnTo>
                    <a:pt x="486" y="2623"/>
                  </a:lnTo>
                  <a:lnTo>
                    <a:pt x="680" y="2137"/>
                  </a:lnTo>
                  <a:lnTo>
                    <a:pt x="972" y="1651"/>
                  </a:lnTo>
                  <a:lnTo>
                    <a:pt x="972" y="1457"/>
                  </a:lnTo>
                  <a:lnTo>
                    <a:pt x="874" y="1360"/>
                  </a:lnTo>
                  <a:lnTo>
                    <a:pt x="583" y="1360"/>
                  </a:lnTo>
                  <a:lnTo>
                    <a:pt x="389" y="1846"/>
                  </a:lnTo>
                  <a:lnTo>
                    <a:pt x="195" y="2234"/>
                  </a:lnTo>
                  <a:lnTo>
                    <a:pt x="0" y="2720"/>
                  </a:lnTo>
                  <a:lnTo>
                    <a:pt x="0" y="3205"/>
                  </a:lnTo>
                  <a:lnTo>
                    <a:pt x="0" y="3594"/>
                  </a:lnTo>
                  <a:lnTo>
                    <a:pt x="0" y="4079"/>
                  </a:lnTo>
                  <a:lnTo>
                    <a:pt x="195" y="4468"/>
                  </a:lnTo>
                  <a:lnTo>
                    <a:pt x="292" y="4954"/>
                  </a:lnTo>
                  <a:lnTo>
                    <a:pt x="583" y="5342"/>
                  </a:lnTo>
                  <a:lnTo>
                    <a:pt x="874" y="5634"/>
                  </a:lnTo>
                  <a:lnTo>
                    <a:pt x="1166" y="6022"/>
                  </a:lnTo>
                  <a:lnTo>
                    <a:pt x="1554" y="6216"/>
                  </a:lnTo>
                  <a:lnTo>
                    <a:pt x="1943" y="6508"/>
                  </a:lnTo>
                  <a:lnTo>
                    <a:pt x="2331" y="6605"/>
                  </a:lnTo>
                  <a:lnTo>
                    <a:pt x="2817" y="6799"/>
                  </a:lnTo>
                  <a:lnTo>
                    <a:pt x="3303" y="6799"/>
                  </a:lnTo>
                  <a:lnTo>
                    <a:pt x="3983" y="6702"/>
                  </a:lnTo>
                  <a:lnTo>
                    <a:pt x="4662" y="6508"/>
                  </a:lnTo>
                  <a:lnTo>
                    <a:pt x="5245" y="6216"/>
                  </a:lnTo>
                  <a:lnTo>
                    <a:pt x="5731" y="5828"/>
                  </a:lnTo>
                  <a:lnTo>
                    <a:pt x="6119" y="5342"/>
                  </a:lnTo>
                  <a:lnTo>
                    <a:pt x="6508" y="4759"/>
                  </a:lnTo>
                  <a:lnTo>
                    <a:pt x="6702" y="4079"/>
                  </a:lnTo>
                  <a:lnTo>
                    <a:pt x="6702" y="3400"/>
                  </a:lnTo>
                  <a:lnTo>
                    <a:pt x="6702" y="2720"/>
                  </a:lnTo>
                  <a:lnTo>
                    <a:pt x="6508" y="2137"/>
                  </a:lnTo>
                  <a:lnTo>
                    <a:pt x="6119" y="1554"/>
                  </a:lnTo>
                  <a:lnTo>
                    <a:pt x="5731" y="971"/>
                  </a:lnTo>
                  <a:lnTo>
                    <a:pt x="5245" y="583"/>
                  </a:lnTo>
                  <a:lnTo>
                    <a:pt x="4662" y="291"/>
                  </a:lnTo>
                  <a:lnTo>
                    <a:pt x="3983" y="97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68"/>
            <p:cNvSpPr/>
            <p:nvPr/>
          </p:nvSpPr>
          <p:spPr>
            <a:xfrm>
              <a:off x="1610672" y="2597156"/>
              <a:ext cx="180529" cy="183141"/>
            </a:xfrm>
            <a:custGeom>
              <a:rect b="b" l="l" r="r" t="t"/>
              <a:pathLst>
                <a:path extrusionOk="0" fill="none" h="6800" w="6703">
                  <a:moveTo>
                    <a:pt x="3303" y="0"/>
                  </a:moveTo>
                  <a:lnTo>
                    <a:pt x="3303" y="0"/>
                  </a:lnTo>
                  <a:lnTo>
                    <a:pt x="2817" y="97"/>
                  </a:lnTo>
                  <a:lnTo>
                    <a:pt x="2331" y="194"/>
                  </a:lnTo>
                  <a:lnTo>
                    <a:pt x="1846" y="389"/>
                  </a:lnTo>
                  <a:lnTo>
                    <a:pt x="1360" y="680"/>
                  </a:lnTo>
                  <a:lnTo>
                    <a:pt x="1360" y="680"/>
                  </a:lnTo>
                  <a:lnTo>
                    <a:pt x="1263" y="777"/>
                  </a:lnTo>
                  <a:lnTo>
                    <a:pt x="1263" y="971"/>
                  </a:lnTo>
                  <a:lnTo>
                    <a:pt x="1263" y="971"/>
                  </a:lnTo>
                  <a:lnTo>
                    <a:pt x="1457" y="1069"/>
                  </a:lnTo>
                  <a:lnTo>
                    <a:pt x="1554" y="971"/>
                  </a:lnTo>
                  <a:lnTo>
                    <a:pt x="1554" y="971"/>
                  </a:lnTo>
                  <a:lnTo>
                    <a:pt x="1943" y="777"/>
                  </a:lnTo>
                  <a:lnTo>
                    <a:pt x="2429" y="583"/>
                  </a:lnTo>
                  <a:lnTo>
                    <a:pt x="2914" y="486"/>
                  </a:lnTo>
                  <a:lnTo>
                    <a:pt x="3303" y="389"/>
                  </a:lnTo>
                  <a:lnTo>
                    <a:pt x="3303" y="389"/>
                  </a:lnTo>
                  <a:lnTo>
                    <a:pt x="3983" y="486"/>
                  </a:lnTo>
                  <a:lnTo>
                    <a:pt x="4468" y="680"/>
                  </a:lnTo>
                  <a:lnTo>
                    <a:pt x="5051" y="971"/>
                  </a:lnTo>
                  <a:lnTo>
                    <a:pt x="5439" y="1263"/>
                  </a:lnTo>
                  <a:lnTo>
                    <a:pt x="5828" y="1748"/>
                  </a:lnTo>
                  <a:lnTo>
                    <a:pt x="6119" y="2234"/>
                  </a:lnTo>
                  <a:lnTo>
                    <a:pt x="6314" y="2817"/>
                  </a:lnTo>
                  <a:lnTo>
                    <a:pt x="6314" y="3400"/>
                  </a:lnTo>
                  <a:lnTo>
                    <a:pt x="6314" y="3400"/>
                  </a:lnTo>
                  <a:lnTo>
                    <a:pt x="6217" y="3982"/>
                  </a:lnTo>
                  <a:lnTo>
                    <a:pt x="6119" y="4565"/>
                  </a:lnTo>
                  <a:lnTo>
                    <a:pt x="5828" y="5148"/>
                  </a:lnTo>
                  <a:lnTo>
                    <a:pt x="5439" y="5536"/>
                  </a:lnTo>
                  <a:lnTo>
                    <a:pt x="5439" y="5536"/>
                  </a:lnTo>
                  <a:lnTo>
                    <a:pt x="4857" y="5342"/>
                  </a:lnTo>
                  <a:lnTo>
                    <a:pt x="4177" y="5245"/>
                  </a:lnTo>
                  <a:lnTo>
                    <a:pt x="3497" y="5148"/>
                  </a:lnTo>
                  <a:lnTo>
                    <a:pt x="3497" y="4759"/>
                  </a:lnTo>
                  <a:lnTo>
                    <a:pt x="3497" y="4759"/>
                  </a:lnTo>
                  <a:lnTo>
                    <a:pt x="3788" y="4759"/>
                  </a:lnTo>
                  <a:lnTo>
                    <a:pt x="3788" y="4759"/>
                  </a:lnTo>
                  <a:lnTo>
                    <a:pt x="4080" y="4759"/>
                  </a:lnTo>
                  <a:lnTo>
                    <a:pt x="4371" y="4662"/>
                  </a:lnTo>
                  <a:lnTo>
                    <a:pt x="4371" y="4662"/>
                  </a:lnTo>
                  <a:lnTo>
                    <a:pt x="4662" y="4468"/>
                  </a:lnTo>
                  <a:lnTo>
                    <a:pt x="4857" y="4177"/>
                  </a:lnTo>
                  <a:lnTo>
                    <a:pt x="5051" y="3788"/>
                  </a:lnTo>
                  <a:lnTo>
                    <a:pt x="5148" y="3400"/>
                  </a:lnTo>
                  <a:lnTo>
                    <a:pt x="5148" y="3302"/>
                  </a:lnTo>
                  <a:lnTo>
                    <a:pt x="5148" y="3302"/>
                  </a:lnTo>
                  <a:lnTo>
                    <a:pt x="5148" y="3205"/>
                  </a:lnTo>
                  <a:lnTo>
                    <a:pt x="5148" y="3205"/>
                  </a:lnTo>
                  <a:lnTo>
                    <a:pt x="5051" y="3108"/>
                  </a:lnTo>
                  <a:lnTo>
                    <a:pt x="4857" y="3108"/>
                  </a:lnTo>
                  <a:lnTo>
                    <a:pt x="4857" y="3108"/>
                  </a:lnTo>
                  <a:lnTo>
                    <a:pt x="4468" y="3205"/>
                  </a:lnTo>
                  <a:lnTo>
                    <a:pt x="4177" y="3205"/>
                  </a:lnTo>
                  <a:lnTo>
                    <a:pt x="3788" y="3205"/>
                  </a:lnTo>
                  <a:lnTo>
                    <a:pt x="3497" y="3400"/>
                  </a:lnTo>
                  <a:lnTo>
                    <a:pt x="3497" y="3205"/>
                  </a:lnTo>
                  <a:lnTo>
                    <a:pt x="3497" y="3205"/>
                  </a:lnTo>
                  <a:lnTo>
                    <a:pt x="3497" y="2817"/>
                  </a:lnTo>
                  <a:lnTo>
                    <a:pt x="3400" y="2525"/>
                  </a:lnTo>
                  <a:lnTo>
                    <a:pt x="3206" y="2331"/>
                  </a:lnTo>
                  <a:lnTo>
                    <a:pt x="3206" y="2331"/>
                  </a:lnTo>
                  <a:lnTo>
                    <a:pt x="3011" y="2137"/>
                  </a:lnTo>
                  <a:lnTo>
                    <a:pt x="2817" y="2040"/>
                  </a:lnTo>
                  <a:lnTo>
                    <a:pt x="2429" y="2040"/>
                  </a:lnTo>
                  <a:lnTo>
                    <a:pt x="2040" y="2137"/>
                  </a:lnTo>
                  <a:lnTo>
                    <a:pt x="1652" y="2040"/>
                  </a:lnTo>
                  <a:lnTo>
                    <a:pt x="1652" y="2040"/>
                  </a:lnTo>
                  <a:lnTo>
                    <a:pt x="1554" y="2040"/>
                  </a:lnTo>
                  <a:lnTo>
                    <a:pt x="1457" y="2137"/>
                  </a:lnTo>
                  <a:lnTo>
                    <a:pt x="1457" y="2137"/>
                  </a:lnTo>
                  <a:lnTo>
                    <a:pt x="1360" y="2234"/>
                  </a:lnTo>
                  <a:lnTo>
                    <a:pt x="1360" y="2331"/>
                  </a:lnTo>
                  <a:lnTo>
                    <a:pt x="1360" y="2331"/>
                  </a:lnTo>
                  <a:lnTo>
                    <a:pt x="1360" y="2331"/>
                  </a:lnTo>
                  <a:lnTo>
                    <a:pt x="1360" y="2331"/>
                  </a:lnTo>
                  <a:lnTo>
                    <a:pt x="1554" y="2817"/>
                  </a:lnTo>
                  <a:lnTo>
                    <a:pt x="1749" y="3108"/>
                  </a:lnTo>
                  <a:lnTo>
                    <a:pt x="2040" y="3302"/>
                  </a:lnTo>
                  <a:lnTo>
                    <a:pt x="2331" y="3497"/>
                  </a:lnTo>
                  <a:lnTo>
                    <a:pt x="2331" y="3497"/>
                  </a:lnTo>
                  <a:lnTo>
                    <a:pt x="2720" y="3594"/>
                  </a:lnTo>
                  <a:lnTo>
                    <a:pt x="3108" y="3497"/>
                  </a:lnTo>
                  <a:lnTo>
                    <a:pt x="3108" y="5148"/>
                  </a:lnTo>
                  <a:lnTo>
                    <a:pt x="3108" y="5148"/>
                  </a:lnTo>
                  <a:lnTo>
                    <a:pt x="2137" y="5245"/>
                  </a:lnTo>
                  <a:lnTo>
                    <a:pt x="1263" y="5536"/>
                  </a:lnTo>
                  <a:lnTo>
                    <a:pt x="1263" y="5536"/>
                  </a:lnTo>
                  <a:lnTo>
                    <a:pt x="972" y="5148"/>
                  </a:lnTo>
                  <a:lnTo>
                    <a:pt x="680" y="4662"/>
                  </a:lnTo>
                  <a:lnTo>
                    <a:pt x="486" y="4177"/>
                  </a:lnTo>
                  <a:lnTo>
                    <a:pt x="389" y="3691"/>
                  </a:lnTo>
                  <a:lnTo>
                    <a:pt x="389" y="3108"/>
                  </a:lnTo>
                  <a:lnTo>
                    <a:pt x="486" y="2623"/>
                  </a:lnTo>
                  <a:lnTo>
                    <a:pt x="680" y="2137"/>
                  </a:lnTo>
                  <a:lnTo>
                    <a:pt x="972" y="1651"/>
                  </a:lnTo>
                  <a:lnTo>
                    <a:pt x="972" y="1651"/>
                  </a:lnTo>
                  <a:lnTo>
                    <a:pt x="972" y="1457"/>
                  </a:lnTo>
                  <a:lnTo>
                    <a:pt x="874" y="1360"/>
                  </a:lnTo>
                  <a:lnTo>
                    <a:pt x="874" y="1360"/>
                  </a:lnTo>
                  <a:lnTo>
                    <a:pt x="777" y="1360"/>
                  </a:lnTo>
                  <a:lnTo>
                    <a:pt x="583" y="1360"/>
                  </a:lnTo>
                  <a:lnTo>
                    <a:pt x="583" y="1360"/>
                  </a:lnTo>
                  <a:lnTo>
                    <a:pt x="389" y="1846"/>
                  </a:lnTo>
                  <a:lnTo>
                    <a:pt x="195" y="2234"/>
                  </a:lnTo>
                  <a:lnTo>
                    <a:pt x="0" y="2720"/>
                  </a:lnTo>
                  <a:lnTo>
                    <a:pt x="0" y="3205"/>
                  </a:lnTo>
                  <a:lnTo>
                    <a:pt x="0" y="3594"/>
                  </a:lnTo>
                  <a:lnTo>
                    <a:pt x="0" y="4079"/>
                  </a:lnTo>
                  <a:lnTo>
                    <a:pt x="195" y="4468"/>
                  </a:lnTo>
                  <a:lnTo>
                    <a:pt x="292" y="4954"/>
                  </a:lnTo>
                  <a:lnTo>
                    <a:pt x="583" y="5342"/>
                  </a:lnTo>
                  <a:lnTo>
                    <a:pt x="874" y="5634"/>
                  </a:lnTo>
                  <a:lnTo>
                    <a:pt x="1166" y="6022"/>
                  </a:lnTo>
                  <a:lnTo>
                    <a:pt x="1554" y="6216"/>
                  </a:lnTo>
                  <a:lnTo>
                    <a:pt x="1943" y="6508"/>
                  </a:lnTo>
                  <a:lnTo>
                    <a:pt x="2331" y="6605"/>
                  </a:lnTo>
                  <a:lnTo>
                    <a:pt x="2817" y="6799"/>
                  </a:lnTo>
                  <a:lnTo>
                    <a:pt x="3303" y="6799"/>
                  </a:lnTo>
                  <a:lnTo>
                    <a:pt x="3303" y="6799"/>
                  </a:lnTo>
                  <a:lnTo>
                    <a:pt x="3983" y="6702"/>
                  </a:lnTo>
                  <a:lnTo>
                    <a:pt x="4662" y="6508"/>
                  </a:lnTo>
                  <a:lnTo>
                    <a:pt x="5245" y="6216"/>
                  </a:lnTo>
                  <a:lnTo>
                    <a:pt x="5731" y="5828"/>
                  </a:lnTo>
                  <a:lnTo>
                    <a:pt x="6119" y="5342"/>
                  </a:lnTo>
                  <a:lnTo>
                    <a:pt x="6508" y="4759"/>
                  </a:lnTo>
                  <a:lnTo>
                    <a:pt x="6702" y="4079"/>
                  </a:lnTo>
                  <a:lnTo>
                    <a:pt x="6702" y="3400"/>
                  </a:lnTo>
                  <a:lnTo>
                    <a:pt x="6702" y="3400"/>
                  </a:lnTo>
                  <a:lnTo>
                    <a:pt x="6702" y="2720"/>
                  </a:lnTo>
                  <a:lnTo>
                    <a:pt x="6508" y="2137"/>
                  </a:lnTo>
                  <a:lnTo>
                    <a:pt x="6119" y="1554"/>
                  </a:lnTo>
                  <a:lnTo>
                    <a:pt x="5731" y="971"/>
                  </a:lnTo>
                  <a:lnTo>
                    <a:pt x="5245" y="583"/>
                  </a:lnTo>
                  <a:lnTo>
                    <a:pt x="4662" y="291"/>
                  </a:lnTo>
                  <a:lnTo>
                    <a:pt x="3983" y="97"/>
                  </a:lnTo>
                  <a:lnTo>
                    <a:pt x="3303" y="0"/>
                  </a:lnTo>
                  <a:lnTo>
                    <a:pt x="3303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68"/>
            <p:cNvSpPr/>
            <p:nvPr/>
          </p:nvSpPr>
          <p:spPr>
            <a:xfrm>
              <a:off x="1704828" y="2693924"/>
              <a:ext cx="34043" cy="20953"/>
            </a:xfrm>
            <a:custGeom>
              <a:rect b="b" l="l" r="r" t="t"/>
              <a:pathLst>
                <a:path extrusionOk="0" fill="none" h="778" w="1264">
                  <a:moveTo>
                    <a:pt x="195" y="98"/>
                  </a:moveTo>
                  <a:lnTo>
                    <a:pt x="195" y="98"/>
                  </a:lnTo>
                  <a:lnTo>
                    <a:pt x="389" y="1"/>
                  </a:lnTo>
                  <a:lnTo>
                    <a:pt x="584" y="1"/>
                  </a:lnTo>
                  <a:lnTo>
                    <a:pt x="1264" y="1"/>
                  </a:lnTo>
                  <a:lnTo>
                    <a:pt x="1264" y="1"/>
                  </a:lnTo>
                  <a:lnTo>
                    <a:pt x="972" y="389"/>
                  </a:lnTo>
                  <a:lnTo>
                    <a:pt x="681" y="681"/>
                  </a:lnTo>
                  <a:lnTo>
                    <a:pt x="681" y="681"/>
                  </a:lnTo>
                  <a:lnTo>
                    <a:pt x="487" y="778"/>
                  </a:lnTo>
                  <a:lnTo>
                    <a:pt x="292" y="778"/>
                  </a:lnTo>
                  <a:lnTo>
                    <a:pt x="1" y="681"/>
                  </a:lnTo>
                  <a:lnTo>
                    <a:pt x="1" y="681"/>
                  </a:lnTo>
                  <a:lnTo>
                    <a:pt x="1" y="389"/>
                  </a:lnTo>
                  <a:lnTo>
                    <a:pt x="195" y="98"/>
                  </a:lnTo>
                  <a:lnTo>
                    <a:pt x="195" y="9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68"/>
            <p:cNvSpPr/>
            <p:nvPr/>
          </p:nvSpPr>
          <p:spPr>
            <a:xfrm>
              <a:off x="1660362" y="2662548"/>
              <a:ext cx="34043" cy="18341"/>
            </a:xfrm>
            <a:custGeom>
              <a:rect b="b" l="l" r="r" t="t"/>
              <a:pathLst>
                <a:path extrusionOk="0" fill="none" h="681" w="1264">
                  <a:moveTo>
                    <a:pt x="584" y="680"/>
                  </a:moveTo>
                  <a:lnTo>
                    <a:pt x="584" y="680"/>
                  </a:lnTo>
                  <a:lnTo>
                    <a:pt x="292" y="486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681" y="0"/>
                  </a:lnTo>
                  <a:lnTo>
                    <a:pt x="875" y="0"/>
                  </a:lnTo>
                  <a:lnTo>
                    <a:pt x="1069" y="97"/>
                  </a:lnTo>
                  <a:lnTo>
                    <a:pt x="1069" y="97"/>
                  </a:lnTo>
                  <a:lnTo>
                    <a:pt x="1166" y="389"/>
                  </a:lnTo>
                  <a:lnTo>
                    <a:pt x="1263" y="583"/>
                  </a:lnTo>
                  <a:lnTo>
                    <a:pt x="1263" y="583"/>
                  </a:lnTo>
                  <a:lnTo>
                    <a:pt x="972" y="680"/>
                  </a:lnTo>
                  <a:lnTo>
                    <a:pt x="584" y="680"/>
                  </a:lnTo>
                  <a:lnTo>
                    <a:pt x="584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68"/>
            <p:cNvSpPr/>
            <p:nvPr/>
          </p:nvSpPr>
          <p:spPr>
            <a:xfrm>
              <a:off x="1655137" y="2746254"/>
              <a:ext cx="91571" cy="23566"/>
            </a:xfrm>
            <a:custGeom>
              <a:rect b="b" l="l" r="r" t="t"/>
              <a:pathLst>
                <a:path extrusionOk="0" fill="none" h="875" w="3400">
                  <a:moveTo>
                    <a:pt x="1" y="292"/>
                  </a:moveTo>
                  <a:lnTo>
                    <a:pt x="1" y="292"/>
                  </a:lnTo>
                  <a:lnTo>
                    <a:pt x="875" y="98"/>
                  </a:lnTo>
                  <a:lnTo>
                    <a:pt x="1652" y="0"/>
                  </a:lnTo>
                  <a:lnTo>
                    <a:pt x="1652" y="0"/>
                  </a:lnTo>
                  <a:lnTo>
                    <a:pt x="2526" y="98"/>
                  </a:lnTo>
                  <a:lnTo>
                    <a:pt x="3400" y="292"/>
                  </a:lnTo>
                  <a:lnTo>
                    <a:pt x="3400" y="292"/>
                  </a:lnTo>
                  <a:lnTo>
                    <a:pt x="3011" y="583"/>
                  </a:lnTo>
                  <a:lnTo>
                    <a:pt x="2623" y="680"/>
                  </a:lnTo>
                  <a:lnTo>
                    <a:pt x="2137" y="777"/>
                  </a:lnTo>
                  <a:lnTo>
                    <a:pt x="1652" y="875"/>
                  </a:lnTo>
                  <a:lnTo>
                    <a:pt x="1652" y="875"/>
                  </a:lnTo>
                  <a:lnTo>
                    <a:pt x="1263" y="777"/>
                  </a:lnTo>
                  <a:lnTo>
                    <a:pt x="778" y="680"/>
                  </a:lnTo>
                  <a:lnTo>
                    <a:pt x="389" y="583"/>
                  </a:lnTo>
                  <a:lnTo>
                    <a:pt x="1" y="292"/>
                  </a:lnTo>
                  <a:lnTo>
                    <a:pt x="1" y="29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68"/>
            <p:cNvSpPr/>
            <p:nvPr/>
          </p:nvSpPr>
          <p:spPr>
            <a:xfrm>
              <a:off x="1655137" y="2754091"/>
              <a:ext cx="27" cy="27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69"/>
          <p:cNvSpPr txBox="1"/>
          <p:nvPr>
            <p:ph idx="2"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</a:t>
            </a:r>
            <a:endParaRPr/>
          </a:p>
        </p:txBody>
      </p:sp>
      <p:sp>
        <p:nvSpPr>
          <p:cNvPr id="674" name="Google Shape;674;p69"/>
          <p:cNvSpPr txBox="1"/>
          <p:nvPr>
            <p:ph idx="1" type="body"/>
          </p:nvPr>
        </p:nvSpPr>
        <p:spPr>
          <a:xfrm>
            <a:off x="746625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HTML, CSS, JavaScript, or Flutter</a:t>
            </a:r>
            <a:endParaRPr/>
          </a:p>
        </p:txBody>
      </p:sp>
      <p:sp>
        <p:nvSpPr>
          <p:cNvPr id="675" name="Google Shape;675;p69"/>
          <p:cNvSpPr txBox="1"/>
          <p:nvPr>
            <p:ph type="title"/>
          </p:nvPr>
        </p:nvSpPr>
        <p:spPr>
          <a:xfrm>
            <a:off x="723975" y="13943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</a:t>
            </a:r>
            <a:endParaRPr/>
          </a:p>
        </p:txBody>
      </p:sp>
      <p:sp>
        <p:nvSpPr>
          <p:cNvPr id="676" name="Google Shape;676;p69"/>
          <p:cNvSpPr txBox="1"/>
          <p:nvPr>
            <p:ph idx="3" type="body"/>
          </p:nvPr>
        </p:nvSpPr>
        <p:spPr>
          <a:xfrm>
            <a:off x="3519468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Flask or Django for processing inputs and running the ML model.</a:t>
            </a:r>
            <a:endParaRPr/>
          </a:p>
        </p:txBody>
      </p:sp>
      <p:sp>
        <p:nvSpPr>
          <p:cNvPr id="677" name="Google Shape;677;p69"/>
          <p:cNvSpPr txBox="1"/>
          <p:nvPr>
            <p:ph idx="4" type="title"/>
          </p:nvPr>
        </p:nvSpPr>
        <p:spPr>
          <a:xfrm>
            <a:off x="3496818" y="13943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</a:t>
            </a:r>
            <a:endParaRPr/>
          </a:p>
        </p:txBody>
      </p:sp>
      <p:sp>
        <p:nvSpPr>
          <p:cNvPr id="678" name="Google Shape;678;p69"/>
          <p:cNvSpPr txBox="1"/>
          <p:nvPr>
            <p:ph idx="5" type="body"/>
          </p:nvPr>
        </p:nvSpPr>
        <p:spPr>
          <a:xfrm>
            <a:off x="6235208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cold place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69"/>
          <p:cNvSpPr txBox="1"/>
          <p:nvPr>
            <p:ph idx="6" type="title"/>
          </p:nvPr>
        </p:nvSpPr>
        <p:spPr>
          <a:xfrm>
            <a:off x="6212558" y="12419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680" name="Google Shape;680;p69"/>
          <p:cNvSpPr txBox="1"/>
          <p:nvPr>
            <p:ph idx="7" type="body"/>
          </p:nvPr>
        </p:nvSpPr>
        <p:spPr>
          <a:xfrm>
            <a:off x="2118225" y="3616225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Soil moisture, pH, temperature, and humidity sensors</a:t>
            </a:r>
            <a:endParaRPr/>
          </a:p>
        </p:txBody>
      </p:sp>
      <p:sp>
        <p:nvSpPr>
          <p:cNvPr id="681" name="Google Shape;681;p69"/>
          <p:cNvSpPr txBox="1"/>
          <p:nvPr>
            <p:ph idx="8" type="title"/>
          </p:nvPr>
        </p:nvSpPr>
        <p:spPr>
          <a:xfrm>
            <a:off x="2095575" y="3092250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IoT Sensors</a:t>
            </a:r>
            <a:endParaRPr/>
          </a:p>
        </p:txBody>
      </p:sp>
      <p:sp>
        <p:nvSpPr>
          <p:cNvPr id="682" name="Google Shape;682;p69"/>
          <p:cNvSpPr txBox="1"/>
          <p:nvPr>
            <p:ph idx="9" type="body"/>
          </p:nvPr>
        </p:nvSpPr>
        <p:spPr>
          <a:xfrm>
            <a:off x="4891068" y="3616225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Firebase or SQLite to store user and sensor data</a:t>
            </a:r>
            <a:endParaRPr/>
          </a:p>
        </p:txBody>
      </p:sp>
      <p:sp>
        <p:nvSpPr>
          <p:cNvPr id="683" name="Google Shape;683;p69"/>
          <p:cNvSpPr txBox="1"/>
          <p:nvPr>
            <p:ph idx="13" type="title"/>
          </p:nvPr>
        </p:nvSpPr>
        <p:spPr>
          <a:xfrm>
            <a:off x="4868418" y="3092250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70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</a:t>
            </a:r>
            <a:endParaRPr/>
          </a:p>
        </p:txBody>
      </p:sp>
      <p:pic>
        <p:nvPicPr>
          <p:cNvPr id="689" name="Google Shape;68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1475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70"/>
          <p:cNvSpPr txBox="1"/>
          <p:nvPr/>
        </p:nvSpPr>
        <p:spPr>
          <a:xfrm>
            <a:off x="3192925" y="1239975"/>
            <a:ext cx="155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Dataset</a:t>
            </a:r>
            <a:endParaRPr sz="1800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691" name="Google Shape;691;p70"/>
          <p:cNvSpPr txBox="1"/>
          <p:nvPr/>
        </p:nvSpPr>
        <p:spPr>
          <a:xfrm>
            <a:off x="6541175" y="1209750"/>
            <a:ext cx="253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Data Collection</a:t>
            </a:r>
            <a:br>
              <a:rPr lang="en" sz="1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</a:br>
            <a:r>
              <a:rPr lang="en" sz="1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Using Sensors</a:t>
            </a:r>
            <a:endParaRPr sz="15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692" name="Google Shape;692;p70"/>
          <p:cNvSpPr txBox="1"/>
          <p:nvPr/>
        </p:nvSpPr>
        <p:spPr>
          <a:xfrm>
            <a:off x="2780450" y="3296950"/>
            <a:ext cx="2036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IOT Integration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693" name="Google Shape;693;p70"/>
          <p:cNvSpPr txBox="1"/>
          <p:nvPr/>
        </p:nvSpPr>
        <p:spPr>
          <a:xfrm>
            <a:off x="4824950" y="1147575"/>
            <a:ext cx="144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Manual input of data using web or app</a:t>
            </a:r>
            <a:endParaRPr sz="1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694" name="Google Shape;694;p70"/>
          <p:cNvSpPr txBox="1"/>
          <p:nvPr/>
        </p:nvSpPr>
        <p:spPr>
          <a:xfrm>
            <a:off x="4748725" y="1670075"/>
            <a:ext cx="229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Data Integration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695" name="Google Shape;695;p70"/>
          <p:cNvSpPr txBox="1"/>
          <p:nvPr/>
        </p:nvSpPr>
        <p:spPr>
          <a:xfrm>
            <a:off x="4798175" y="2187650"/>
            <a:ext cx="144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Machine </a:t>
            </a:r>
            <a:r>
              <a:rPr lang="en"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Learning</a:t>
            </a:r>
            <a:r>
              <a:rPr lang="en"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Crop yield predictor</a:t>
            </a:r>
            <a:endParaRPr sz="1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696" name="Google Shape;696;p70"/>
          <p:cNvSpPr txBox="1"/>
          <p:nvPr/>
        </p:nvSpPr>
        <p:spPr>
          <a:xfrm>
            <a:off x="4803450" y="2786125"/>
            <a:ext cx="2036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Yield Prediction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697" name="Google Shape;697;p70"/>
          <p:cNvSpPr txBox="1"/>
          <p:nvPr/>
        </p:nvSpPr>
        <p:spPr>
          <a:xfrm>
            <a:off x="6680875" y="4602425"/>
            <a:ext cx="102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Output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ustainable Agriculture Project Proposal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F4F7DA"/>
      </a:lt2>
      <a:accent1>
        <a:srgbClr val="B4BD6E"/>
      </a:accent1>
      <a:accent2>
        <a:srgbClr val="63753C"/>
      </a:accent2>
      <a:accent3>
        <a:srgbClr val="324A00"/>
      </a:accent3>
      <a:accent4>
        <a:srgbClr val="B45400"/>
      </a:accent4>
      <a:accent5>
        <a:srgbClr val="8C4303"/>
      </a:accent5>
      <a:accent6>
        <a:srgbClr val="EEFF4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